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7" d="100"/>
          <a:sy n="37" d="100"/>
        </p:scale>
        <p:origin x="43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2756-289D-4944-A170-1E7B526BE999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71BE-58B8-4F50-9C03-7F1A78055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85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2756-289D-4944-A170-1E7B526BE999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71BE-58B8-4F50-9C03-7F1A78055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948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2756-289D-4944-A170-1E7B526BE999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71BE-58B8-4F50-9C03-7F1A78055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409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2756-289D-4944-A170-1E7B526BE999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71BE-58B8-4F50-9C03-7F1A78055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71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2756-289D-4944-A170-1E7B526BE999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71BE-58B8-4F50-9C03-7F1A78055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57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2756-289D-4944-A170-1E7B526BE999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71BE-58B8-4F50-9C03-7F1A78055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915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2756-289D-4944-A170-1E7B526BE999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71BE-58B8-4F50-9C03-7F1A78055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48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2756-289D-4944-A170-1E7B526BE999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71BE-58B8-4F50-9C03-7F1A78055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25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2756-289D-4944-A170-1E7B526BE999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71BE-58B8-4F50-9C03-7F1A78055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20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2756-289D-4944-A170-1E7B526BE999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71BE-58B8-4F50-9C03-7F1A78055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62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2756-289D-4944-A170-1E7B526BE999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71BE-58B8-4F50-9C03-7F1A78055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04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22756-289D-4944-A170-1E7B526BE999}" type="datetimeFigureOut">
              <a:rPr lang="cs-CZ" smtClean="0"/>
              <a:t>11.06.2020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071BE-58B8-4F50-9C03-7F1A780557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1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cs/photo/638828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Život v oceánech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Zeměpis</a:t>
            </a:r>
          </a:p>
          <a:p>
            <a:r>
              <a:rPr lang="cs-CZ" dirty="0" smtClean="0"/>
              <a:t>6. ročník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462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Oceány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cs-CZ" dirty="0" smtClean="0"/>
              <a:t>Většinu planety Země (dvě třetiny) pokrývá </a:t>
            </a:r>
            <a:r>
              <a:rPr lang="cs-CZ" b="1" dirty="0" smtClean="0"/>
              <a:t>světový oceán</a:t>
            </a:r>
          </a:p>
          <a:p>
            <a:r>
              <a:rPr lang="cs-CZ" dirty="0" smtClean="0"/>
              <a:t>Oceány: </a:t>
            </a:r>
          </a:p>
          <a:p>
            <a:pPr lvl="1"/>
            <a:r>
              <a:rPr lang="cs-CZ" dirty="0" smtClean="0"/>
              <a:t>Tichý </a:t>
            </a:r>
          </a:p>
          <a:p>
            <a:pPr lvl="1"/>
            <a:r>
              <a:rPr lang="cs-CZ" dirty="0" smtClean="0"/>
              <a:t>Atlantský</a:t>
            </a:r>
          </a:p>
          <a:p>
            <a:pPr lvl="1"/>
            <a:r>
              <a:rPr lang="cs-CZ" dirty="0" smtClean="0"/>
              <a:t>Indický</a:t>
            </a:r>
          </a:p>
          <a:p>
            <a:pPr lvl="1"/>
            <a:r>
              <a:rPr lang="cs-CZ" dirty="0" smtClean="0"/>
              <a:t>Severní ledový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496725" y="5123873"/>
            <a:ext cx="83169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200" b="1" dirty="0">
                <a:solidFill>
                  <a:srgbClr val="FF9933"/>
                </a:solidFill>
              </a:rPr>
              <a:t>POPIŠ, MEZI KTERÝMI SVĚTADÍLY LEŽÍ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40402" y="4530725"/>
            <a:ext cx="75930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32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3200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cs-CZ" altLang="cs-CZ" sz="32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VYHLEDEJ JE NA MAPĚ</a:t>
            </a:r>
          </a:p>
          <a:p>
            <a:endParaRPr lang="cs-CZ" altLang="cs-CZ" sz="32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096000" y="2501323"/>
            <a:ext cx="12128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9600" b="1" dirty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1376188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Životní podmínky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Živé organizmy  se přizpůsobily životním podmínkám v různých částech světového oceánu </a:t>
            </a:r>
          </a:p>
          <a:p>
            <a:r>
              <a:rPr lang="cs-CZ" dirty="0" smtClean="0"/>
              <a:t>Životní podmínky se liší:</a:t>
            </a:r>
          </a:p>
          <a:p>
            <a:pPr lvl="1"/>
            <a:r>
              <a:rPr lang="cs-CZ" dirty="0" smtClean="0"/>
              <a:t>Podnebím,</a:t>
            </a:r>
          </a:p>
          <a:p>
            <a:pPr lvl="1"/>
            <a:r>
              <a:rPr lang="cs-CZ" dirty="0" smtClean="0"/>
              <a:t>Teplotou vody</a:t>
            </a:r>
          </a:p>
          <a:p>
            <a:pPr lvl="1"/>
            <a:r>
              <a:rPr lang="cs-CZ" dirty="0" smtClean="0"/>
              <a:t>Množstvím soli a kyslíku ve vodě</a:t>
            </a:r>
          </a:p>
          <a:p>
            <a:pPr lvl="1"/>
            <a:r>
              <a:rPr lang="cs-CZ" dirty="0" smtClean="0"/>
              <a:t>Hloubkou dna</a:t>
            </a:r>
          </a:p>
          <a:p>
            <a:pPr lvl="1"/>
            <a:r>
              <a:rPr lang="cs-CZ" dirty="0" smtClean="0"/>
              <a:t>Oceánskými proudy</a:t>
            </a:r>
          </a:p>
        </p:txBody>
      </p:sp>
    </p:spTree>
    <p:extLst>
      <p:ext uri="{BB962C8B-B14F-4D97-AF65-F5344CB8AC3E}">
        <p14:creationId xmlns:p14="http://schemas.microsoft.com/office/powerpoint/2010/main" val="260481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 v oceánech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oceánech žijí zejména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ikroorganizmy</a:t>
            </a:r>
          </a:p>
          <a:p>
            <a:pPr lvl="1"/>
            <a:r>
              <a:rPr lang="cs-CZ" dirty="0"/>
              <a:t>ř</a:t>
            </a:r>
            <a:r>
              <a:rPr lang="cs-CZ" dirty="0" smtClean="0"/>
              <a:t>asy</a:t>
            </a:r>
          </a:p>
          <a:p>
            <a:pPr lvl="1"/>
            <a:r>
              <a:rPr lang="cs-CZ" dirty="0" smtClean="0"/>
              <a:t>ryby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orýši</a:t>
            </a:r>
          </a:p>
          <a:p>
            <a:pPr lvl="1"/>
            <a:r>
              <a:rPr lang="cs-CZ" dirty="0"/>
              <a:t>c</a:t>
            </a:r>
            <a:r>
              <a:rPr lang="cs-CZ" dirty="0" smtClean="0"/>
              <a:t>hobotnice</a:t>
            </a:r>
          </a:p>
          <a:p>
            <a:pPr lvl="1"/>
            <a:r>
              <a:rPr lang="cs-CZ" dirty="0"/>
              <a:t>ž</a:t>
            </a:r>
            <a:r>
              <a:rPr lang="cs-CZ" dirty="0" smtClean="0"/>
              <a:t>elvy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avci </a:t>
            </a:r>
          </a:p>
          <a:p>
            <a:pPr lvl="1"/>
            <a:r>
              <a:rPr lang="cs-CZ" dirty="0" smtClean="0"/>
              <a:t>další organismy</a:t>
            </a:r>
          </a:p>
          <a:p>
            <a:pPr lvl="1"/>
            <a:endParaRPr lang="cs-CZ" dirty="0"/>
          </a:p>
        </p:txBody>
      </p:sp>
      <p:pic>
        <p:nvPicPr>
          <p:cNvPr id="4" name="Obrázek 3" descr="https://www.mediacreator.cz/documents/Zemepis6_2/images/6-76_Zemepis_6-2_11-2016_MIUc_3200x2400_page_39-001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36" y="210906"/>
            <a:ext cx="6002482" cy="6647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4711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Vody tropického pásu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delfíni</a:t>
            </a:r>
          </a:p>
          <a:p>
            <a:r>
              <a:rPr lang="cs-CZ" dirty="0"/>
              <a:t>ž</a:t>
            </a:r>
            <a:r>
              <a:rPr lang="cs-CZ" dirty="0" smtClean="0"/>
              <a:t>raloci</a:t>
            </a:r>
          </a:p>
          <a:p>
            <a:r>
              <a:rPr lang="cs-CZ" dirty="0"/>
              <a:t>ž</a:t>
            </a:r>
            <a:r>
              <a:rPr lang="cs-CZ" dirty="0" smtClean="0"/>
              <a:t>elvy </a:t>
            </a:r>
          </a:p>
          <a:p>
            <a:r>
              <a:rPr lang="cs-CZ" dirty="0"/>
              <a:t>l</a:t>
            </a:r>
            <a:r>
              <a:rPr lang="cs-CZ" dirty="0" smtClean="0"/>
              <a:t>étající ryby</a:t>
            </a:r>
            <a:endParaRPr lang="cs-CZ" dirty="0"/>
          </a:p>
        </p:txBody>
      </p:sp>
      <p:pic>
        <p:nvPicPr>
          <p:cNvPr id="4" name="Obrázek 3" descr="https://www.mediacreator.cz/documents/Zemepis6_2/images/pg0038/zem6-2_uc_1600x1200_page_39_text_002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490" y="365125"/>
            <a:ext cx="2997777" cy="6508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Fototapeta Želva a korály 3193 | Tapety Zvířata - vlastní rozměr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454" y="2471420"/>
            <a:ext cx="5760720" cy="384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516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Vody mírného pásu: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sledi</a:t>
            </a:r>
          </a:p>
          <a:p>
            <a:r>
              <a:rPr lang="cs-CZ" dirty="0" smtClean="0"/>
              <a:t>tresky </a:t>
            </a:r>
            <a:r>
              <a:rPr lang="cs-CZ" dirty="0"/>
              <a:t>(žijící v </a:t>
            </a:r>
            <a:r>
              <a:rPr lang="cs-CZ" dirty="0" smtClean="0"/>
              <a:t>hejnech)</a:t>
            </a:r>
            <a:endParaRPr lang="cs-CZ" dirty="0"/>
          </a:p>
        </p:txBody>
      </p:sp>
      <p:pic>
        <p:nvPicPr>
          <p:cNvPr id="4" name="Obrázek 3" descr="Zjištění vědců: písněmi &quot;Stounů&quot; sledě nevyděsíte | Týden.c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4763"/>
            <a:ext cx="49530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Treska – úvodní článek o treskách » Rybářský rozcestní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27906"/>
            <a:ext cx="5715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élník 5"/>
          <p:cNvSpPr/>
          <p:nvPr/>
        </p:nvSpPr>
        <p:spPr>
          <a:xfrm>
            <a:off x="5465619" y="627796"/>
            <a:ext cx="172581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tresky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838200" y="3262615"/>
            <a:ext cx="96396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sledi</a:t>
            </a:r>
            <a:endParaRPr lang="cs-CZ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488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Vody studených polárních moří: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sever </a:t>
            </a:r>
            <a:endParaRPr lang="cs-CZ" dirty="0" smtClean="0"/>
          </a:p>
          <a:p>
            <a:pPr lvl="1"/>
            <a:r>
              <a:rPr lang="cs-CZ" dirty="0" smtClean="0"/>
              <a:t> tuleni</a:t>
            </a:r>
          </a:p>
          <a:p>
            <a:pPr lvl="1"/>
            <a:r>
              <a:rPr lang="cs-CZ" dirty="0" smtClean="0"/>
              <a:t> mroži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velryby </a:t>
            </a:r>
            <a:r>
              <a:rPr lang="cs-CZ" dirty="0"/>
              <a:t>(velryba grónská</a:t>
            </a:r>
            <a:r>
              <a:rPr lang="cs-CZ" dirty="0" smtClean="0"/>
              <a:t>)</a:t>
            </a:r>
          </a:p>
          <a:p>
            <a:r>
              <a:rPr lang="cs-CZ" dirty="0" smtClean="0"/>
              <a:t> </a:t>
            </a:r>
            <a:r>
              <a:rPr lang="cs-CZ" dirty="0"/>
              <a:t>jih </a:t>
            </a:r>
            <a:endParaRPr lang="cs-CZ" dirty="0" smtClean="0"/>
          </a:p>
          <a:p>
            <a:pPr lvl="1"/>
            <a:r>
              <a:rPr lang="cs-CZ" dirty="0" smtClean="0"/>
              <a:t> tuleni</a:t>
            </a:r>
          </a:p>
          <a:p>
            <a:pPr lvl="1"/>
            <a:r>
              <a:rPr lang="cs-CZ" dirty="0" smtClean="0"/>
              <a:t> velryby </a:t>
            </a:r>
            <a:r>
              <a:rPr lang="cs-CZ" dirty="0"/>
              <a:t>(plejtvák obrovský, kosatka dravá)</a:t>
            </a:r>
          </a:p>
          <a:p>
            <a:endParaRPr lang="cs-CZ" dirty="0"/>
          </a:p>
        </p:txBody>
      </p:sp>
      <p:pic>
        <p:nvPicPr>
          <p:cNvPr id="5" name="Obrázek 4" descr="https://www.mediacreator.cz/documents/Zemepis6_2/images/6-76_Zemepis_6-2_11-2016_MIUc_3200x2400_page_39-0005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" t="-1794"/>
          <a:stretch/>
        </p:blipFill>
        <p:spPr bwMode="auto">
          <a:xfrm>
            <a:off x="5566034" y="1183812"/>
            <a:ext cx="6341948" cy="3138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705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To je všechno</a:t>
            </a:r>
            <a:endParaRPr lang="cs-CZ" dirty="0"/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F3F263E0-FCF1-4668-9AB7-81E45733D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99280" y="1825625"/>
            <a:ext cx="6593439" cy="4715852"/>
          </a:xfrm>
        </p:spPr>
      </p:pic>
    </p:spTree>
    <p:extLst>
      <p:ext uri="{BB962C8B-B14F-4D97-AF65-F5344CB8AC3E}">
        <p14:creationId xmlns:p14="http://schemas.microsoft.com/office/powerpoint/2010/main" val="231911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131</Words>
  <Application>Microsoft Office PowerPoint</Application>
  <PresentationFormat>Širokoúhlá obrazovka</PresentationFormat>
  <Paragraphs>50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Motiv Office</vt:lpstr>
      <vt:lpstr>Život v oceánech</vt:lpstr>
      <vt:lpstr>Oceány</vt:lpstr>
      <vt:lpstr>Životní podmínky  </vt:lpstr>
      <vt:lpstr>Život v oceánech</vt:lpstr>
      <vt:lpstr>Vody tropického pásu</vt:lpstr>
      <vt:lpstr>Vody mírného pásu: </vt:lpstr>
      <vt:lpstr>Vody studených polárních moří: </vt:lpstr>
      <vt:lpstr>To je všechno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v oceánech</dc:title>
  <dc:creator>Jarmila Tesařová</dc:creator>
  <cp:lastModifiedBy>Jarmila Tesařová</cp:lastModifiedBy>
  <cp:revision>5</cp:revision>
  <dcterms:created xsi:type="dcterms:W3CDTF">2020-06-11T10:39:09Z</dcterms:created>
  <dcterms:modified xsi:type="dcterms:W3CDTF">2020-06-11T11:33:18Z</dcterms:modified>
</cp:coreProperties>
</file>