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76" autoAdjust="0"/>
    <p:restoredTop sz="94660"/>
  </p:normalViewPr>
  <p:slideViewPr>
    <p:cSldViewPr snapToGrid="0">
      <p:cViewPr varScale="1">
        <p:scale>
          <a:sx n="29" d="100"/>
          <a:sy n="29" d="100"/>
        </p:scale>
        <p:origin x="48" y="6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5DD8C-C703-40CB-9048-D59379DC71B8}" type="datetimeFigureOut">
              <a:rPr lang="cs-CZ" smtClean="0"/>
              <a:t>02.06.2020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A9D7-DFD4-41B4-AFFB-53F3EE92D3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3957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5DD8C-C703-40CB-9048-D59379DC71B8}" type="datetimeFigureOut">
              <a:rPr lang="cs-CZ" smtClean="0"/>
              <a:t>02.06.2020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A9D7-DFD4-41B4-AFFB-53F3EE92D3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1519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5DD8C-C703-40CB-9048-D59379DC71B8}" type="datetimeFigureOut">
              <a:rPr lang="cs-CZ" smtClean="0"/>
              <a:t>02.06.2020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A9D7-DFD4-41B4-AFFB-53F3EE92D3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3480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5DD8C-C703-40CB-9048-D59379DC71B8}" type="datetimeFigureOut">
              <a:rPr lang="cs-CZ" smtClean="0"/>
              <a:t>02.06.2020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A9D7-DFD4-41B4-AFFB-53F3EE92D3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8915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5DD8C-C703-40CB-9048-D59379DC71B8}" type="datetimeFigureOut">
              <a:rPr lang="cs-CZ" smtClean="0"/>
              <a:t>02.06.2020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A9D7-DFD4-41B4-AFFB-53F3EE92D3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9985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5DD8C-C703-40CB-9048-D59379DC71B8}" type="datetimeFigureOut">
              <a:rPr lang="cs-CZ" smtClean="0"/>
              <a:t>02.06.2020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A9D7-DFD4-41B4-AFFB-53F3EE92D3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9948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5DD8C-C703-40CB-9048-D59379DC71B8}" type="datetimeFigureOut">
              <a:rPr lang="cs-CZ" smtClean="0"/>
              <a:t>02.06.2020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A9D7-DFD4-41B4-AFFB-53F3EE92D3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220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5DD8C-C703-40CB-9048-D59379DC71B8}" type="datetimeFigureOut">
              <a:rPr lang="cs-CZ" smtClean="0"/>
              <a:t>02.06.2020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A9D7-DFD4-41B4-AFFB-53F3EE92D3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3168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5DD8C-C703-40CB-9048-D59379DC71B8}" type="datetimeFigureOut">
              <a:rPr lang="cs-CZ" smtClean="0"/>
              <a:t>02.06.2020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A9D7-DFD4-41B4-AFFB-53F3EE92D3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754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5DD8C-C703-40CB-9048-D59379DC71B8}" type="datetimeFigureOut">
              <a:rPr lang="cs-CZ" smtClean="0"/>
              <a:t>02.06.2020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A9D7-DFD4-41B4-AFFB-53F3EE92D3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4880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5DD8C-C703-40CB-9048-D59379DC71B8}" type="datetimeFigureOut">
              <a:rPr lang="cs-CZ" smtClean="0"/>
              <a:t>02.06.2020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A9D7-DFD4-41B4-AFFB-53F3EE92D3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1267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5DD8C-C703-40CB-9048-D59379DC71B8}" type="datetimeFigureOut">
              <a:rPr lang="cs-CZ" smtClean="0"/>
              <a:t>02.06.2020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DA9D7-DFD4-41B4-AFFB-53F3EE92D3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601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pxhere.com/cs/photo/638828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Polární pustiny: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Zeměpis</a:t>
            </a:r>
          </a:p>
          <a:p>
            <a:r>
              <a:rPr lang="cs-CZ" dirty="0" smtClean="0"/>
              <a:t>6. ročník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7559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Polární pustiny</a:t>
            </a:r>
            <a:r>
              <a:rPr lang="cs-CZ" b="1" dirty="0" smtClean="0"/>
              <a:t>: </a:t>
            </a:r>
            <a:r>
              <a:rPr lang="cs-CZ" dirty="0" smtClean="0"/>
              <a:t>říše sněhu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pic>
        <p:nvPicPr>
          <p:cNvPr id="4" name="Picture 5" descr="http://upload.wikimedia.org/wikipedia/commons/thumb/f/fd/Peary_Sledge_Party_and_Flags_at_the_Pole_.jpg/180px-Peary_Sledge_Party_and_Flags_at_the_Pole_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729" y="1094237"/>
            <a:ext cx="2339789" cy="3054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7" descr="http://images.encarta.msn.com/xrefmedia/sharemed/targets/images/pho/t052/T052355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1847" y="3330388"/>
            <a:ext cx="28067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9" descr="http://www.hetlaatstecontinent.be/geschiedenis/afbeeldingen/amundsen_pool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4236" y="1094237"/>
            <a:ext cx="2297113" cy="3521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1" descr="http://www.transpolair.com/explorateurs/amundsen/amundsen_ski_191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0188" y="3090675"/>
            <a:ext cx="2286000" cy="3440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Obdélník 8"/>
          <p:cNvSpPr/>
          <p:nvPr/>
        </p:nvSpPr>
        <p:spPr>
          <a:xfrm>
            <a:off x="3066000" y="2783668"/>
            <a:ext cx="18902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altLang="cs-CZ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Robert E. </a:t>
            </a:r>
            <a:r>
              <a:rPr lang="cs-CZ" altLang="cs-CZ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Peary</a:t>
            </a:r>
            <a:r>
              <a:rPr lang="cs-CZ" altLang="cs-CZ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cs-CZ" altLang="cs-CZ" dirty="0"/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9179439" y="2578511"/>
            <a:ext cx="1981200" cy="34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cs-CZ" altLang="cs-CZ"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cs-CZ" altLang="cs-CZ" sz="180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r>
              <a:rPr lang="cs-CZ" altLang="cs-CZ"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Amundsen</a:t>
            </a:r>
            <a:r>
              <a:rPr lang="cs-CZ" altLang="cs-CZ" sz="6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altLang="cs-CZ" sz="6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20828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Arktida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severní </a:t>
            </a:r>
            <a:r>
              <a:rPr lang="cs-CZ" dirty="0"/>
              <a:t>polární oblast – zamrzlý </a:t>
            </a:r>
            <a:r>
              <a:rPr lang="cs-CZ" dirty="0" smtClean="0"/>
              <a:t>oceán</a:t>
            </a:r>
          </a:p>
          <a:p>
            <a:r>
              <a:rPr lang="cs-CZ" altLang="cs-CZ" dirty="0"/>
              <a:t>zamrzlý Severní ledový oceán (2m mocnost ledu) a </a:t>
            </a:r>
            <a:r>
              <a:rPr lang="cs-CZ" altLang="cs-CZ" dirty="0" smtClean="0"/>
              <a:t>ostrovy</a:t>
            </a:r>
            <a:endParaRPr lang="cs-CZ" dirty="0" smtClean="0"/>
          </a:p>
          <a:p>
            <a:r>
              <a:rPr lang="cs-CZ" altLang="cs-CZ" dirty="0" smtClean="0"/>
              <a:t>žijí </a:t>
            </a:r>
            <a:r>
              <a:rPr lang="cs-CZ" altLang="cs-CZ" dirty="0"/>
              <a:t>zde – </a:t>
            </a:r>
            <a:r>
              <a:rPr lang="cs-CZ" altLang="cs-CZ" dirty="0" err="1"/>
              <a:t>inuité</a:t>
            </a:r>
            <a:r>
              <a:rPr lang="cs-CZ" altLang="cs-CZ" dirty="0"/>
              <a:t> (</a:t>
            </a:r>
            <a:r>
              <a:rPr lang="cs-CZ" altLang="cs-CZ" dirty="0" err="1"/>
              <a:t>eskymáci</a:t>
            </a:r>
            <a:r>
              <a:rPr lang="cs-CZ" altLang="cs-CZ" dirty="0"/>
              <a:t>), lední medvěd, liška polární, ryby, tuleni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9757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Antarktida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jižní polární oblast – pevnina (Antarktida a antarktické ostrovy)</a:t>
            </a:r>
          </a:p>
          <a:p>
            <a:r>
              <a:rPr lang="cs-CZ" altLang="cs-CZ" dirty="0"/>
              <a:t>z</a:t>
            </a:r>
            <a:r>
              <a:rPr lang="cs-CZ" altLang="cs-CZ" dirty="0" smtClean="0"/>
              <a:t>aledněný kontinent </a:t>
            </a:r>
            <a:r>
              <a:rPr lang="cs-CZ" altLang="cs-CZ" dirty="0"/>
              <a:t>s extrémními podnebnými podmínkami (-90 </a:t>
            </a:r>
            <a:r>
              <a:rPr lang="cs-CZ" altLang="cs-CZ" dirty="0">
                <a:cs typeface="Times New Roman" panose="02020603050405020304" pitchFamily="18" charset="0"/>
              </a:rPr>
              <a:t>º</a:t>
            </a:r>
            <a:r>
              <a:rPr lang="cs-CZ" altLang="cs-CZ" dirty="0"/>
              <a:t>C</a:t>
            </a:r>
            <a:r>
              <a:rPr lang="cs-CZ" altLang="cs-CZ" dirty="0" smtClean="0"/>
              <a:t>)</a:t>
            </a:r>
          </a:p>
          <a:p>
            <a:r>
              <a:rPr lang="cs-CZ" altLang="cs-CZ" dirty="0" smtClean="0"/>
              <a:t>žijí </a:t>
            </a:r>
            <a:r>
              <a:rPr lang="cs-CZ" altLang="cs-CZ" dirty="0"/>
              <a:t>zde – tučňáci, lachtani, tuleni, </a:t>
            </a:r>
            <a:r>
              <a:rPr lang="cs-CZ" altLang="cs-CZ" dirty="0" smtClean="0"/>
              <a:t>ptáci, </a:t>
            </a:r>
            <a:r>
              <a:rPr lang="cs-CZ" altLang="cs-CZ" dirty="0"/>
              <a:t>není osídlena lidmi (výzkumníci</a:t>
            </a:r>
            <a:r>
              <a:rPr lang="cs-CZ" altLang="cs-CZ" dirty="0" smtClean="0"/>
              <a:t>)</a:t>
            </a:r>
            <a:endParaRPr lang="cs-CZ" altLang="cs-CZ" dirty="0"/>
          </a:p>
          <a:p>
            <a:endParaRPr lang="cs-CZ" dirty="0"/>
          </a:p>
        </p:txBody>
      </p:sp>
      <p:pic>
        <p:nvPicPr>
          <p:cNvPr id="5" name="Picture 8" descr="http://www.bedekr.cz/images/uploads/obr_246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9069" y="3406588"/>
            <a:ext cx="4419600" cy="3160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6774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To je všechno</a:t>
            </a:r>
            <a:endParaRPr lang="cs-CZ" dirty="0"/>
          </a:p>
        </p:txBody>
      </p:sp>
      <p:pic>
        <p:nvPicPr>
          <p:cNvPr id="4" name="Zástupný obsah 4">
            <a:extLst>
              <a:ext uri="{FF2B5EF4-FFF2-40B4-BE49-F238E27FC236}">
                <a16:creationId xmlns:a16="http://schemas.microsoft.com/office/drawing/2014/main" id="{F3F263E0-FCF1-4668-9AB7-81E45733D1D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2799280" y="1825625"/>
            <a:ext cx="6593439" cy="4715852"/>
          </a:xfrm>
        </p:spPr>
      </p:pic>
    </p:spTree>
    <p:extLst>
      <p:ext uri="{BB962C8B-B14F-4D97-AF65-F5344CB8AC3E}">
        <p14:creationId xmlns:p14="http://schemas.microsoft.com/office/powerpoint/2010/main" val="95605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95</Words>
  <Application>Microsoft Office PowerPoint</Application>
  <PresentationFormat>Širokoúhlá obrazovka</PresentationFormat>
  <Paragraphs>15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Motiv Office</vt:lpstr>
      <vt:lpstr>Polární pustiny: </vt:lpstr>
      <vt:lpstr>Polární pustiny: říše sněhu </vt:lpstr>
      <vt:lpstr>Arktida</vt:lpstr>
      <vt:lpstr>Antarktida</vt:lpstr>
      <vt:lpstr>To je všechno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Polární pustiny:</dc:title>
  <dc:creator>Jarmila Tesařová</dc:creator>
  <cp:lastModifiedBy>Jarmila Tesařová</cp:lastModifiedBy>
  <cp:revision>2</cp:revision>
  <dcterms:created xsi:type="dcterms:W3CDTF">2020-06-02T11:42:21Z</dcterms:created>
  <dcterms:modified xsi:type="dcterms:W3CDTF">2020-06-02T11:44:21Z</dcterms:modified>
</cp:coreProperties>
</file>