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7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43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1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28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71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33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2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38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907F-1AE5-4B2B-8E80-DBB078893CB9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6F90-AF26-4D33-AA8E-C0DEA23A35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Lesy mírného pásu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Zeměpis</a:t>
            </a:r>
          </a:p>
          <a:p>
            <a:r>
              <a:rPr lang="cs-CZ" dirty="0" smtClean="0"/>
              <a:t>6. ročník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Lesy mírného pásu</a:t>
            </a:r>
            <a:r>
              <a:rPr lang="cs-CZ" dirty="0"/>
              <a:t> – opadavé listnaté, smíšené, </a:t>
            </a:r>
            <a:r>
              <a:rPr lang="cs-CZ" smtClean="0"/>
              <a:t>jehličnaté lesy: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 původních lesů zůstaly jen zbytky (kácení, žďáření) – dnes louky, pole, vinice, pastviny – nahrazeny jehličnatými lesy (smrkovými monokulturami).</a:t>
            </a:r>
          </a:p>
          <a:p>
            <a:endParaRPr lang="cs-CZ" dirty="0"/>
          </a:p>
        </p:txBody>
      </p:sp>
      <p:pic>
        <p:nvPicPr>
          <p:cNvPr id="4" name="Picture 8" descr="http://209.15.42.2/images/Artworks/WoodjpgEmailReady/Wood%207685f%20Butternut%20Mountain%20Vermont%20New%20England%20US%20Autumn%20Phot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4" y="3219731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Jehličnatý les – Wikiped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61" y="2887028"/>
            <a:ext cx="4996180" cy="3747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Amerika, Evropa, severní Asie (</a:t>
            </a:r>
            <a:r>
              <a:rPr lang="cs-CZ" b="1" dirty="0" smtClean="0"/>
              <a:t>tajga</a:t>
            </a:r>
            <a:r>
              <a:rPr lang="cs-CZ" dirty="0" smtClean="0"/>
              <a:t>)</a:t>
            </a:r>
          </a:p>
          <a:p>
            <a:r>
              <a:rPr lang="cs-CZ" dirty="0" smtClean="0"/>
              <a:t>Leží v mírném podnebném pásu (4 roční období) přímořském a přechodném (dostatek vláhy a menší rozdíly teplot) – vyhovuje LISTNATÝM LESŮM MÍRNÉHO PÁSU (buk, dub).</a:t>
            </a:r>
          </a:p>
          <a:p>
            <a:endParaRPr lang="cs-CZ" dirty="0"/>
          </a:p>
        </p:txBody>
      </p:sp>
      <p:pic>
        <p:nvPicPr>
          <p:cNvPr id="4" name="Obrázek 3" descr="5.4.8 Opadavý les mírného pás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98" y="3663408"/>
            <a:ext cx="5130502" cy="3194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75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jelen</a:t>
            </a:r>
            <a:r>
              <a:rPr lang="cs-CZ" altLang="cs-CZ" dirty="0"/>
              <a:t>, srnec, prase </a:t>
            </a:r>
            <a:r>
              <a:rPr lang="cs-CZ" altLang="cs-CZ" dirty="0" smtClean="0"/>
              <a:t>divoké</a:t>
            </a:r>
          </a:p>
          <a:p>
            <a:r>
              <a:rPr lang="cs-CZ" altLang="cs-CZ" dirty="0" smtClean="0"/>
              <a:t>jezevec</a:t>
            </a:r>
            <a:r>
              <a:rPr lang="cs-CZ" altLang="cs-CZ" dirty="0"/>
              <a:t>, liška, kuna, </a:t>
            </a:r>
            <a:r>
              <a:rPr lang="cs-CZ" altLang="cs-CZ" dirty="0" smtClean="0"/>
              <a:t>veverka</a:t>
            </a:r>
          </a:p>
          <a:p>
            <a:r>
              <a:rPr lang="cs-CZ" altLang="cs-CZ" dirty="0" smtClean="0"/>
              <a:t>ptáci</a:t>
            </a:r>
          </a:p>
          <a:p>
            <a:r>
              <a:rPr lang="cs-CZ" altLang="cs-CZ" dirty="0" smtClean="0"/>
              <a:t>vlk</a:t>
            </a:r>
            <a:r>
              <a:rPr lang="cs-CZ" altLang="cs-CZ" dirty="0"/>
              <a:t>, medvěd </a:t>
            </a:r>
            <a:r>
              <a:rPr lang="cs-CZ" altLang="cs-CZ" dirty="0" err="1"/>
              <a:t>atd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34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všechno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9280" y="1825625"/>
            <a:ext cx="6593439" cy="4715852"/>
          </a:xfrm>
        </p:spPr>
      </p:pic>
    </p:spTree>
    <p:extLst>
      <p:ext uri="{BB962C8B-B14F-4D97-AF65-F5344CB8AC3E}">
        <p14:creationId xmlns:p14="http://schemas.microsoft.com/office/powerpoint/2010/main" val="1087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112</Words>
  <Application>Microsoft Office PowerPoint</Application>
  <PresentationFormat>Širokoúhlá obrazovka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Lesy mírného pásu</vt:lpstr>
      <vt:lpstr>Lesy mírného pásu – opadavé listnaté, smíšené, jehličnaté lesy: </vt:lpstr>
      <vt:lpstr>poloha: </vt:lpstr>
      <vt:lpstr>živočichové</vt:lpstr>
      <vt:lpstr>To je všechno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Lesy mírného pásu</dc:title>
  <dc:creator>Jarmila Tesařová</dc:creator>
  <cp:lastModifiedBy>Jarmila Tesařová</cp:lastModifiedBy>
  <cp:revision>3</cp:revision>
  <dcterms:created xsi:type="dcterms:W3CDTF">2020-06-02T10:58:23Z</dcterms:created>
  <dcterms:modified xsi:type="dcterms:W3CDTF">2020-06-02T11:08:48Z</dcterms:modified>
</cp:coreProperties>
</file>