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29" d="100"/>
          <a:sy n="29" d="100"/>
        </p:scale>
        <p:origin x="48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36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12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99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29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0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419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6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3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02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8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5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962E-F00B-47B7-9487-4326D58CEA85}" type="datetimeFigureOut">
              <a:rPr lang="cs-CZ" smtClean="0"/>
              <a:t>02.06.2020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66A0-600E-45C6-85AD-435AA4DAEA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1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Stepi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velké obilnice světa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Zeměpis</a:t>
            </a:r>
          </a:p>
          <a:p>
            <a:r>
              <a:rPr lang="cs-CZ" dirty="0" smtClean="0"/>
              <a:t>6. ročník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08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Stepi </a:t>
            </a:r>
            <a:r>
              <a:rPr lang="cs-CZ" dirty="0" smtClean="0"/>
              <a:t>– </a:t>
            </a:r>
            <a:r>
              <a:rPr lang="cs-CZ" sz="2800" dirty="0" smtClean="0"/>
              <a:t>travní porosty mírného pásu</a:t>
            </a:r>
            <a:endParaRPr lang="cs-CZ" sz="2800" dirty="0"/>
          </a:p>
        </p:txBody>
      </p:sp>
      <p:pic>
        <p:nvPicPr>
          <p:cNvPr id="6" name="Picture 5" descr="http://lemberk.vcm.cz/husice1_kop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14506"/>
            <a:ext cx="7149353" cy="51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countrystudies.us/united-states/American-Ind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9" y="365125"/>
            <a:ext cx="2868351" cy="361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6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Stepi leží v </a:t>
            </a:r>
            <a:r>
              <a:rPr lang="cs-CZ" altLang="cs-CZ" b="1" i="1" dirty="0" smtClean="0"/>
              <a:t>kontinentálním mírném pásu</a:t>
            </a:r>
            <a:r>
              <a:rPr lang="cs-CZ" altLang="cs-CZ" dirty="0" smtClean="0"/>
              <a:t> (Rusko, USA, Argentina aj.) </a:t>
            </a:r>
            <a:endParaRPr lang="cs-CZ" dirty="0" smtClean="0"/>
          </a:p>
          <a:p>
            <a:pPr lvl="1"/>
            <a:r>
              <a:rPr lang="cs-CZ" dirty="0" smtClean="0"/>
              <a:t>severoamerické </a:t>
            </a:r>
            <a:r>
              <a:rPr lang="cs-CZ" b="1" dirty="0" smtClean="0"/>
              <a:t>prérie</a:t>
            </a:r>
            <a:endParaRPr lang="cs-CZ" dirty="0" smtClean="0"/>
          </a:p>
          <a:p>
            <a:pPr lvl="1"/>
            <a:r>
              <a:rPr lang="cs-CZ" dirty="0" smtClean="0"/>
              <a:t>jihoamerické </a:t>
            </a:r>
            <a:r>
              <a:rPr lang="cs-CZ" b="1" dirty="0" smtClean="0"/>
              <a:t>pampy</a:t>
            </a:r>
          </a:p>
          <a:p>
            <a:pPr lvl="1"/>
            <a:r>
              <a:rPr lang="cs-CZ" b="1" dirty="0" smtClean="0"/>
              <a:t>stepi</a:t>
            </a:r>
            <a:r>
              <a:rPr lang="cs-CZ" dirty="0" smtClean="0"/>
              <a:t> </a:t>
            </a:r>
            <a:r>
              <a:rPr lang="cs-CZ" dirty="0"/>
              <a:t>Evropy a Asie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altLang="cs-CZ" dirty="0" smtClean="0"/>
              <a:t>vyšší rozdíly teplot a méně srážek neumožňují růst souvislého lesa, ale pouze </a:t>
            </a:r>
            <a:r>
              <a:rPr lang="cs-CZ" altLang="cs-CZ" b="1" i="1" dirty="0" smtClean="0"/>
              <a:t>trav</a:t>
            </a:r>
            <a:r>
              <a:rPr lang="cs-CZ" altLang="cs-CZ" dirty="0" smtClean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58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Rostliny: </a:t>
            </a:r>
            <a:r>
              <a:rPr lang="cs-CZ" sz="3200" dirty="0" smtClean="0"/>
              <a:t>obilniny</a:t>
            </a:r>
            <a:endParaRPr lang="cs-CZ" sz="3200" dirty="0"/>
          </a:p>
        </p:txBody>
      </p:sp>
      <p:pic>
        <p:nvPicPr>
          <p:cNvPr id="4" name="Picture 12" descr="corn%20laa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48" y="365125"/>
            <a:ext cx="50131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7" descr="obi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2" y="2600755"/>
            <a:ext cx="5593976" cy="423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4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8837" y="405606"/>
            <a:ext cx="10515600" cy="5558398"/>
          </a:xfrm>
        </p:spPr>
        <p:txBody>
          <a:bodyPr/>
          <a:lstStyle/>
          <a:p>
            <a:r>
              <a:rPr lang="cs-CZ" altLang="cs-CZ" dirty="0" smtClean="0"/>
              <a:t>Husté kořeny trav dodávají potřebné živiny (humus) do půdy = </a:t>
            </a:r>
            <a:r>
              <a:rPr lang="cs-CZ" altLang="cs-CZ" b="1" i="1" dirty="0" smtClean="0"/>
              <a:t>černozemě</a:t>
            </a:r>
            <a:r>
              <a:rPr lang="cs-CZ" altLang="cs-CZ" dirty="0" smtClean="0"/>
              <a:t>. </a:t>
            </a:r>
          </a:p>
          <a:p>
            <a:r>
              <a:rPr lang="cs-CZ" altLang="cs-CZ" b="1" i="1" dirty="0" smtClean="0"/>
              <a:t>Obilnice světa</a:t>
            </a:r>
            <a:r>
              <a:rPr lang="cs-CZ" altLang="cs-CZ" dirty="0" smtClean="0"/>
              <a:t> = stepi.</a:t>
            </a:r>
          </a:p>
          <a:p>
            <a:r>
              <a:rPr lang="cs-CZ" altLang="cs-CZ" dirty="0" smtClean="0"/>
              <a:t>Dříve mnoho kočovných kmenů (indiáni) i zvířat (bizoni, hlodavci – zajíc, sysel, hraboš, ptáci – křepelka, orlové, supi). </a:t>
            </a:r>
          </a:p>
          <a:p>
            <a:endParaRPr lang="cs-CZ" dirty="0"/>
          </a:p>
        </p:txBody>
      </p:sp>
      <p:pic>
        <p:nvPicPr>
          <p:cNvPr id="5" name="Picture 8" descr="http://www.wcs.org/media/image/NAP.SZack.Bison%20drinking%20from%20st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86" y="3184805"/>
            <a:ext cx="5396984" cy="343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Jaro na stepi“ – fotografická soutě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3768493"/>
            <a:ext cx="3501726" cy="30895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885343" y="3184805"/>
            <a:ext cx="2635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sysel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411208" y="2674442"/>
            <a:ext cx="26356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bizon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5484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je všechno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3F263E0-FCF1-4668-9AB7-81E45733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799280" y="1825625"/>
            <a:ext cx="6593439" cy="4715852"/>
          </a:xfrm>
        </p:spPr>
      </p:pic>
    </p:spTree>
    <p:extLst>
      <p:ext uri="{BB962C8B-B14F-4D97-AF65-F5344CB8AC3E}">
        <p14:creationId xmlns:p14="http://schemas.microsoft.com/office/powerpoint/2010/main" val="25631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105</Words>
  <Application>Microsoft Office PowerPoint</Application>
  <PresentationFormat>Širokoúhlá obrazovka</PresentationFormat>
  <Paragraphs>19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Stepi velké obilnice světa</vt:lpstr>
      <vt:lpstr>Stepi – travní porosty mírného pásu</vt:lpstr>
      <vt:lpstr>Poloha:</vt:lpstr>
      <vt:lpstr>Rostliny: obilniny</vt:lpstr>
      <vt:lpstr>Prezentace aplikace PowerPoint</vt:lpstr>
      <vt:lpstr>To je všechno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Stepi velké obilnice světa</dc:title>
  <dc:creator>Jarmila Tesařová</dc:creator>
  <cp:lastModifiedBy>Jarmila Tesařová</cp:lastModifiedBy>
  <cp:revision>3</cp:revision>
  <dcterms:created xsi:type="dcterms:W3CDTF">2020-06-02T10:38:20Z</dcterms:created>
  <dcterms:modified xsi:type="dcterms:W3CDTF">2020-06-02T11:44:26Z</dcterms:modified>
</cp:coreProperties>
</file>