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29" d="100"/>
          <a:sy n="29" d="100"/>
        </p:scale>
        <p:origin x="4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1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70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4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44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3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2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04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6114-356F-4002-A5BD-519D5F402C46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69A4-D4E8-4B6F-BC50-09253B348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4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Subtropická </a:t>
            </a:r>
            <a:r>
              <a:rPr lang="cs-CZ" b="1" dirty="0" smtClean="0"/>
              <a:t>krajina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Zeměpis</a:t>
            </a:r>
          </a:p>
          <a:p>
            <a:r>
              <a:rPr lang="cs-CZ" dirty="0" smtClean="0"/>
              <a:t>6. ročník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7772400" cy="1143000"/>
          </a:xfrm>
        </p:spPr>
        <p:txBody>
          <a:bodyPr anchor="ctr"/>
          <a:lstStyle/>
          <a:p>
            <a:r>
              <a:rPr lang="cs-CZ" altLang="cs-CZ" sz="4400"/>
              <a:t>STŘEDOMOŘÍ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295400"/>
            <a:ext cx="6400800" cy="1752600"/>
          </a:xfrm>
        </p:spPr>
        <p:txBody>
          <a:bodyPr/>
          <a:lstStyle/>
          <a:p>
            <a:r>
              <a:rPr lang="cs-CZ" altLang="cs-CZ" sz="3200"/>
              <a:t>Krajina olivových hájů</a:t>
            </a:r>
          </a:p>
        </p:txBody>
      </p:sp>
      <p:pic>
        <p:nvPicPr>
          <p:cNvPr id="2053" name="Picture 5" descr="http://www.photokopriva.net/kreta/images/0410-kreta-394-p21-olivovnik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98" y="1748118"/>
            <a:ext cx="7216835" cy="4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oblast kolem Středozemního moře (středomořská krajina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pobřeží </a:t>
            </a:r>
            <a:r>
              <a:rPr lang="cs-CZ" dirty="0"/>
              <a:t>Mexického zálivu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5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8200"/>
            <a:ext cx="3962400" cy="6019800"/>
          </a:xfrm>
        </p:spPr>
        <p:txBody>
          <a:bodyPr/>
          <a:lstStyle/>
          <a:p>
            <a:r>
              <a:rPr lang="cs-CZ" altLang="cs-CZ"/>
              <a:t>Středomořský vegetační pás leží v </a:t>
            </a:r>
            <a:r>
              <a:rPr lang="cs-CZ" altLang="cs-CZ" b="1" u="sng"/>
              <a:t>SUBTROPECH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/>
              <a:t>   (30</a:t>
            </a:r>
            <a:r>
              <a:rPr lang="cs-CZ" altLang="cs-CZ">
                <a:cs typeface="Times New Roman" panose="02020603050405020304" pitchFamily="18" charset="0"/>
              </a:rPr>
              <a:t>°</a:t>
            </a:r>
            <a:r>
              <a:rPr lang="cs-CZ" altLang="cs-CZ"/>
              <a:t> - 40</a:t>
            </a:r>
            <a:r>
              <a:rPr lang="cs-CZ" altLang="cs-CZ">
                <a:cs typeface="Times New Roman" panose="02020603050405020304" pitchFamily="18" charset="0"/>
              </a:rPr>
              <a:t>°</a:t>
            </a:r>
            <a:r>
              <a:rPr lang="cs-CZ" altLang="cs-CZ"/>
              <a:t> zeměpisné šířky):</a:t>
            </a:r>
          </a:p>
          <a:p>
            <a:pPr>
              <a:buFontTx/>
              <a:buChar char="-"/>
            </a:pPr>
            <a:r>
              <a:rPr lang="cs-CZ" altLang="cs-CZ" i="1" u="sng"/>
              <a:t>léto</a:t>
            </a:r>
            <a:r>
              <a:rPr lang="cs-CZ" altLang="cs-CZ"/>
              <a:t>: suchý a teplý vzduch z tropů (vysoké teploty a málo srážek)</a:t>
            </a:r>
          </a:p>
          <a:p>
            <a:pPr>
              <a:buFontTx/>
              <a:buChar char="-"/>
            </a:pPr>
            <a:r>
              <a:rPr lang="cs-CZ" altLang="cs-CZ" i="1" u="sng"/>
              <a:t>zima:</a:t>
            </a:r>
            <a:r>
              <a:rPr lang="cs-CZ" altLang="cs-CZ"/>
              <a:t> vzduch z mírného pásu (vyšší srážky a ochlazení - průměrně 10</a:t>
            </a:r>
            <a:r>
              <a:rPr lang="cs-CZ" altLang="cs-CZ">
                <a:cs typeface="Times New Roman" panose="02020603050405020304" pitchFamily="18" charset="0"/>
              </a:rPr>
              <a:t>°</a:t>
            </a:r>
            <a:r>
              <a:rPr lang="cs-CZ" altLang="cs-CZ"/>
              <a:t>C)</a:t>
            </a:r>
          </a:p>
        </p:txBody>
      </p:sp>
      <p:pic>
        <p:nvPicPr>
          <p:cNvPr id="3078" name="Picture 6" descr="http://www.ckalex.cz/foto/cyp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43053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aggan.com/Exhibit/is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30178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</a:t>
            </a:r>
            <a:r>
              <a:rPr lang="cs-CZ" dirty="0"/>
              <a:t>porost: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dubové a borovicové </a:t>
            </a:r>
            <a:r>
              <a:rPr lang="cs-CZ" dirty="0" smtClean="0"/>
              <a:t>lesy</a:t>
            </a:r>
          </a:p>
          <a:p>
            <a:endParaRPr lang="cs-CZ" dirty="0"/>
          </a:p>
        </p:txBody>
      </p:sp>
      <p:pic>
        <p:nvPicPr>
          <p:cNvPr id="4" name="Obrázek 3" descr="Subtropický podnebný pás – Wikiped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9" y="1210235"/>
            <a:ext cx="7243482" cy="564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3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citrusy a vinná réva, olivovníky, cedry, </a:t>
            </a:r>
            <a:r>
              <a:rPr lang="cs-CZ" dirty="0" smtClean="0"/>
              <a:t>pinie</a:t>
            </a:r>
          </a:p>
          <a:p>
            <a:endParaRPr lang="cs-CZ" dirty="0"/>
          </a:p>
        </p:txBody>
      </p:sp>
      <p:pic>
        <p:nvPicPr>
          <p:cNvPr id="4" name="Obrázek 3" descr="Subtropická krajina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52" y="672377"/>
            <a:ext cx="261239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ubtropické rostliny - návod na pěstován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3" y="3058160"/>
            <a:ext cx="3962400" cy="325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ubtropický pás1 - lin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" y="2881154"/>
            <a:ext cx="2863215" cy="224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Subtropický pás1 - lin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21" y="4239419"/>
            <a:ext cx="3082121" cy="261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ubtropický pás1 - li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9" y="2444354"/>
            <a:ext cx="2863215" cy="191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-650187" y="2444354"/>
            <a:ext cx="25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olivovník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83060" y="2323801"/>
            <a:ext cx="5549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fíky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95521" y="6111845"/>
            <a:ext cx="11975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levandule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668434" y="2613631"/>
            <a:ext cx="23285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Granátové jablko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</a:t>
            </a:r>
            <a:r>
              <a:rPr lang="cs-CZ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hmyz, </a:t>
            </a:r>
            <a:r>
              <a:rPr lang="cs-CZ" dirty="0" smtClean="0"/>
              <a:t>pavouci</a:t>
            </a:r>
          </a:p>
          <a:p>
            <a:endParaRPr lang="cs-CZ" dirty="0"/>
          </a:p>
        </p:txBody>
      </p:sp>
      <p:pic>
        <p:nvPicPr>
          <p:cNvPr id="4" name="Obrázek 3" descr="Klokan rudý | topik.blog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65125"/>
            <a:ext cx="2786286" cy="3937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vířata ze seriálu: Muflon — Přátelé Zeleného údolí — Česká televiz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812"/>
            <a:ext cx="4007224" cy="325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Únor 2010 « Archiv | Refererát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69" y="2669084"/>
            <a:ext cx="4288790" cy="28848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-176139" y="3068765"/>
            <a:ext cx="14135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muflon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18480" y="2134037"/>
            <a:ext cx="8226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daněk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3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všechno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799280" y="1825625"/>
            <a:ext cx="6593439" cy="4715852"/>
          </a:xfrm>
        </p:spPr>
      </p:pic>
    </p:spTree>
    <p:extLst>
      <p:ext uri="{BB962C8B-B14F-4D97-AF65-F5344CB8AC3E}">
        <p14:creationId xmlns:p14="http://schemas.microsoft.com/office/powerpoint/2010/main" val="15840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103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Motiv Office</vt:lpstr>
      <vt:lpstr>Subtropická krajina</vt:lpstr>
      <vt:lpstr>STŘEDOMOŘÍ</vt:lpstr>
      <vt:lpstr>Poloha: </vt:lpstr>
      <vt:lpstr>Prezentace aplikace PowerPoint</vt:lpstr>
      <vt:lpstr>Původní porost: </vt:lpstr>
      <vt:lpstr>Rostliny: </vt:lpstr>
      <vt:lpstr>Živočichové: </vt:lpstr>
      <vt:lpstr>To je všechno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Subtropická krajina</dc:title>
  <dc:creator>Jarmila Tesařová</dc:creator>
  <cp:lastModifiedBy>Jarmila Tesařová</cp:lastModifiedBy>
  <cp:revision>4</cp:revision>
  <dcterms:created xsi:type="dcterms:W3CDTF">2020-05-28T10:27:24Z</dcterms:created>
  <dcterms:modified xsi:type="dcterms:W3CDTF">2020-05-28T11:23:44Z</dcterms:modified>
</cp:coreProperties>
</file>