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43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31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61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17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24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5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05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23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14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29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54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F2669-90C5-4622-B5F5-5A86248D8B8C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AC01-8E81-4560-8B23-EE9691787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86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63882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Savany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Zeměpis</a:t>
            </a:r>
          </a:p>
          <a:p>
            <a:r>
              <a:rPr lang="cs-CZ" dirty="0" smtClean="0"/>
              <a:t>6. ročník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14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Přírodní zóna savany a lehkých lesů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" y="365125"/>
            <a:ext cx="12165262" cy="61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81" y="65724"/>
            <a:ext cx="2075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savany</a:t>
            </a:r>
            <a:endParaRPr lang="cs-CZ" sz="54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86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/>
              <a:t>Leží mezi rovníkem a obratníkem (od rovníku klesá množství srážek) ve střídavě vlhkém tropickém podnebném pásu </a:t>
            </a:r>
            <a:endParaRPr lang="cs-CZ" alt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východní </a:t>
            </a:r>
            <a:r>
              <a:rPr lang="cs-CZ" dirty="0"/>
              <a:t>Afrika, Jižní Amerika, vnitrozemí Austrálie (travnaté pláně  s rozptýlenými </a:t>
            </a:r>
            <a:r>
              <a:rPr lang="cs-CZ" dirty="0" smtClean="0"/>
              <a:t>stromy)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0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r>
              <a:rPr lang="cs-CZ" dirty="0"/>
              <a:t>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teplé, střídají se období dešťů a </a:t>
            </a:r>
            <a:r>
              <a:rPr lang="cs-CZ" dirty="0" smtClean="0"/>
              <a:t>sucha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i="1" dirty="0" smtClean="0"/>
              <a:t>	</a:t>
            </a:r>
            <a:r>
              <a:rPr lang="cs-CZ" altLang="cs-CZ" i="1" u="sng" dirty="0" smtClean="0"/>
              <a:t>Letní </a:t>
            </a:r>
            <a:r>
              <a:rPr lang="cs-CZ" altLang="cs-CZ" i="1" u="sng" dirty="0"/>
              <a:t>období dešťů</a:t>
            </a:r>
            <a:r>
              <a:rPr lang="cs-CZ" altLang="cs-CZ" dirty="0"/>
              <a:t> (záplavy)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i="1" dirty="0" smtClean="0"/>
              <a:t>	</a:t>
            </a:r>
            <a:r>
              <a:rPr lang="cs-CZ" altLang="cs-CZ" i="1" u="sng" dirty="0" smtClean="0"/>
              <a:t>Zimní </a:t>
            </a:r>
            <a:r>
              <a:rPr lang="cs-CZ" altLang="cs-CZ" i="1" u="sng" dirty="0"/>
              <a:t>období sucha</a:t>
            </a:r>
            <a:r>
              <a:rPr lang="cs-CZ" altLang="cs-CZ" dirty="0"/>
              <a:t> (požáry)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8" name="Obrázek 7" descr="Když hoří Afrika, fotografování pod palbou! | Travel | Articl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4148137"/>
            <a:ext cx="4160520" cy="286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Serengeti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32" y="3731217"/>
            <a:ext cx="5800408" cy="31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volená Egypt » Národní park Tsa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74" y="100171"/>
            <a:ext cx="5345366" cy="356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9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</a:t>
            </a:r>
            <a:r>
              <a:rPr lang="cs-CZ" dirty="0"/>
              <a:t>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plantáže bavlníku, podzemnice olejné, batáty</a:t>
            </a:r>
            <a:endParaRPr lang="cs-CZ" dirty="0"/>
          </a:p>
        </p:txBody>
      </p:sp>
      <p:pic>
        <p:nvPicPr>
          <p:cNvPr id="4" name="Obrázek 3" descr="Bavlník (Gossypium) :: Krásy přírod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" y="3681889"/>
            <a:ext cx="4043680" cy="269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Podzemnice olejná – Wikipedi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80" y="1197769"/>
            <a:ext cx="4043680" cy="303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10 důvodů, proč jsou batáty ideální pro diabetiky | Biolekar.cz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00" y="3996611"/>
            <a:ext cx="4495800" cy="24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280837" y="3077468"/>
            <a:ext cx="9242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bavlník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48466" y="3392190"/>
            <a:ext cx="8468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batáty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74081" y="609312"/>
            <a:ext cx="58039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odzemnice olejná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66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Živočichové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lvi, zebry, žirafy, antilopy, gepardi, levharti</a:t>
            </a:r>
            <a:endParaRPr lang="cs-CZ" dirty="0"/>
          </a:p>
        </p:txBody>
      </p:sp>
      <p:pic>
        <p:nvPicPr>
          <p:cNvPr id="4" name="Obrázek 3" descr="Lev senegalský | Ryby,atd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3535680"/>
            <a:ext cx="3825240" cy="307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Přežili rok 2000: Africká savana — Česká televiz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2280285"/>
            <a:ext cx="4876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Žirafy Lev Etosha - Fotografie zdarma na Pixaba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7" y="4026218"/>
            <a:ext cx="5473065" cy="272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Zvíře Afrika Savana - Fotografie zdarma na Pixaba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40" y="774541"/>
            <a:ext cx="4053840" cy="2877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14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To je všechno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F3F263E0-FCF1-4668-9AB7-81E45733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9280" y="1825625"/>
            <a:ext cx="6593439" cy="4715852"/>
          </a:xfrm>
        </p:spPr>
      </p:pic>
    </p:spTree>
    <p:extLst>
      <p:ext uri="{BB962C8B-B14F-4D97-AF65-F5344CB8AC3E}">
        <p14:creationId xmlns:p14="http://schemas.microsoft.com/office/powerpoint/2010/main" val="5085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76</Words>
  <Application>Microsoft Office PowerPoint</Application>
  <PresentationFormat>Širokoúhlá obrazovka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Savany </vt:lpstr>
      <vt:lpstr>Prezentace aplikace PowerPoint</vt:lpstr>
      <vt:lpstr>Poloha:</vt:lpstr>
      <vt:lpstr>Podnebí: </vt:lpstr>
      <vt:lpstr>Rostliny: </vt:lpstr>
      <vt:lpstr>Živočichové</vt:lpstr>
      <vt:lpstr>To je všechno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Savany</dc:title>
  <dc:creator>Jarmila Tesařová</dc:creator>
  <cp:lastModifiedBy>Jarmila Tesařová</cp:lastModifiedBy>
  <cp:revision>6</cp:revision>
  <dcterms:created xsi:type="dcterms:W3CDTF">2020-05-27T11:51:43Z</dcterms:created>
  <dcterms:modified xsi:type="dcterms:W3CDTF">2020-05-28T10:17:53Z</dcterms:modified>
</cp:coreProperties>
</file>