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48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31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20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0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42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35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31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12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88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44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3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5D37-8A77-4231-8105-E2DCD3C60040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7205-9E2C-475A-90F2-7C1F2B842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3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cs/photo/63882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Biosféra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živý obal Země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Zeměpis</a:t>
            </a:r>
          </a:p>
          <a:p>
            <a:r>
              <a:rPr lang="cs-CZ" dirty="0" smtClean="0"/>
              <a:t>6. ročník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Biosféra:</a:t>
            </a:r>
            <a:r>
              <a:rPr lang="cs-CZ" dirty="0"/>
              <a:t> všechny živé organizmy na Zemi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m</a:t>
            </a:r>
            <a:r>
              <a:rPr lang="cs-CZ" dirty="0" smtClean="0"/>
              <a:t>ikroorganizmy</a:t>
            </a:r>
          </a:p>
          <a:p>
            <a:pPr>
              <a:lnSpc>
                <a:spcPct val="150000"/>
              </a:lnSpc>
            </a:pPr>
            <a:r>
              <a:rPr lang="cs-CZ" dirty="0"/>
              <a:t>r</a:t>
            </a:r>
            <a:r>
              <a:rPr lang="cs-CZ" dirty="0" smtClean="0"/>
              <a:t>ostliny</a:t>
            </a:r>
          </a:p>
          <a:p>
            <a:pPr>
              <a:lnSpc>
                <a:spcPct val="150000"/>
              </a:lnSpc>
            </a:pPr>
            <a:r>
              <a:rPr lang="cs-CZ" dirty="0"/>
              <a:t>h</a:t>
            </a:r>
            <a:r>
              <a:rPr lang="cs-CZ" dirty="0" smtClean="0"/>
              <a:t>ouby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živočichové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3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podmínky života na Zemi: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sluneční </a:t>
            </a:r>
            <a:r>
              <a:rPr lang="cs-CZ" dirty="0" smtClean="0"/>
              <a:t>záření</a:t>
            </a:r>
          </a:p>
          <a:p>
            <a:pPr>
              <a:lnSpc>
                <a:spcPct val="150000"/>
              </a:lnSpc>
            </a:pPr>
            <a:r>
              <a:rPr lang="cs-CZ" dirty="0"/>
              <a:t>t</a:t>
            </a:r>
            <a:r>
              <a:rPr lang="cs-CZ" dirty="0" smtClean="0"/>
              <a:t>eplo</a:t>
            </a:r>
          </a:p>
          <a:p>
            <a:pPr>
              <a:lnSpc>
                <a:spcPct val="150000"/>
              </a:lnSpc>
            </a:pPr>
            <a:r>
              <a:rPr lang="cs-CZ" dirty="0"/>
              <a:t>s</a:t>
            </a:r>
            <a:r>
              <a:rPr lang="cs-CZ" dirty="0" smtClean="0"/>
              <a:t>větlo</a:t>
            </a:r>
          </a:p>
          <a:p>
            <a:pPr>
              <a:lnSpc>
                <a:spcPct val="150000"/>
              </a:lnSpc>
            </a:pPr>
            <a:r>
              <a:rPr lang="cs-CZ" dirty="0"/>
              <a:t>v</a:t>
            </a:r>
            <a:r>
              <a:rPr lang="cs-CZ" dirty="0" smtClean="0"/>
              <a:t>oda</a:t>
            </a:r>
          </a:p>
          <a:p>
            <a:pPr>
              <a:lnSpc>
                <a:spcPct val="150000"/>
              </a:lnSpc>
            </a:pPr>
            <a:r>
              <a:rPr lang="cs-CZ" dirty="0"/>
              <a:t>v</a:t>
            </a:r>
            <a:r>
              <a:rPr lang="cs-CZ" dirty="0" smtClean="0"/>
              <a:t>zduch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půda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7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Podmínky pro život se v různých místech naší planety liší: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b="1" dirty="0"/>
              <a:t>od rovníku k pólům </a:t>
            </a:r>
            <a:r>
              <a:rPr lang="cs-CZ" dirty="0" smtClean="0"/>
              <a:t>- mění </a:t>
            </a:r>
            <a:r>
              <a:rPr lang="cs-CZ" dirty="0"/>
              <a:t>se teplota vzduchu, </a:t>
            </a:r>
            <a:r>
              <a:rPr lang="cs-CZ" dirty="0" smtClean="0"/>
              <a:t>moře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b="1" dirty="0"/>
              <a:t>od hladiny oceánů k vrcholkům hor </a:t>
            </a:r>
            <a:r>
              <a:rPr lang="cs-CZ" dirty="0" smtClean="0"/>
              <a:t>- s </a:t>
            </a:r>
            <a:r>
              <a:rPr lang="cs-CZ" dirty="0"/>
              <a:t>nadmořskou výškou klesá teplota </a:t>
            </a:r>
            <a:r>
              <a:rPr lang="cs-CZ" dirty="0" smtClean="0"/>
              <a:t>vzduchu - výškové stupně</a:t>
            </a:r>
            <a:endParaRPr lang="cs-CZ" dirty="0"/>
          </a:p>
          <a:p>
            <a:pPr>
              <a:lnSpc>
                <a:spcPct val="2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5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Rostlinstvo i živočišstvo se přizpůsobilo: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 </a:t>
            </a:r>
            <a:r>
              <a:rPr lang="cs-CZ" dirty="0"/>
              <a:t>přírodním podmínkám </a:t>
            </a:r>
            <a:r>
              <a:rPr lang="cs-CZ" dirty="0" smtClean="0"/>
              <a:t>– 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TEPLO, CHLAD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VLHKO</a:t>
            </a:r>
            <a:r>
              <a:rPr lang="cs-CZ" dirty="0"/>
              <a:t>, SUCHO… .</a:t>
            </a:r>
          </a:p>
          <a:p>
            <a:pPr>
              <a:lnSpc>
                <a:spcPct val="200000"/>
              </a:lnSpc>
            </a:pPr>
            <a:r>
              <a:rPr lang="cs-CZ" dirty="0"/>
              <a:t> </a:t>
            </a:r>
            <a:r>
              <a:rPr lang="cs-CZ" dirty="0" smtClean="0"/>
              <a:t>krajině </a:t>
            </a:r>
            <a:r>
              <a:rPr lang="cs-CZ" dirty="0"/>
              <a:t>pozměněné lidskou činností</a:t>
            </a:r>
          </a:p>
          <a:p>
            <a:pPr>
              <a:lnSpc>
                <a:spcPct val="2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9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věda</a:t>
            </a:r>
            <a:r>
              <a:rPr lang="cs-CZ" dirty="0"/>
              <a:t>, která se zabývá </a:t>
            </a:r>
            <a:r>
              <a:rPr lang="cs-CZ" b="1" dirty="0"/>
              <a:t>vztahy organizmů k jejich životnímu prostředí a vztahy organizmů </a:t>
            </a:r>
            <a:r>
              <a:rPr lang="cs-CZ" b="1" dirty="0" smtClean="0"/>
              <a:t>navzájem</a:t>
            </a:r>
          </a:p>
          <a:p>
            <a:pPr marL="0" indent="0">
              <a:lnSpc>
                <a:spcPct val="100000"/>
              </a:lnSpc>
              <a:buNone/>
            </a:pPr>
            <a:endParaRPr lang="cs-CZ" b="1" dirty="0"/>
          </a:p>
          <a:p>
            <a:r>
              <a:rPr lang="cs-CZ" b="1" dirty="0"/>
              <a:t>Živé organizmy</a:t>
            </a:r>
            <a:r>
              <a:rPr lang="cs-CZ" dirty="0"/>
              <a:t> (mikroorganizmy, rostliny, houby, živočichové) a jejich </a:t>
            </a:r>
            <a:r>
              <a:rPr lang="cs-CZ" b="1" dirty="0"/>
              <a:t>neživé prostředí </a:t>
            </a:r>
            <a:r>
              <a:rPr lang="cs-CZ" dirty="0"/>
              <a:t>jsou navzájem propojeny a vytvářejí </a:t>
            </a:r>
            <a:r>
              <a:rPr lang="cs-CZ" sz="3600" b="1" dirty="0"/>
              <a:t>ekosystém</a:t>
            </a:r>
            <a:r>
              <a:rPr lang="cs-CZ" sz="36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0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přírodních krajin (biomů) – vegetační pásy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1.tropické deštné lesy</a:t>
            </a:r>
          </a:p>
          <a:p>
            <a:r>
              <a:rPr lang="cs-CZ" dirty="0"/>
              <a:t>2.svany</a:t>
            </a:r>
          </a:p>
          <a:p>
            <a:r>
              <a:rPr lang="cs-CZ" dirty="0"/>
              <a:t>3.pouště a polopouště</a:t>
            </a:r>
          </a:p>
          <a:p>
            <a:r>
              <a:rPr lang="cs-CZ" dirty="0"/>
              <a:t>4.subropická krajina (středomořská krajina)</a:t>
            </a:r>
          </a:p>
          <a:p>
            <a:r>
              <a:rPr lang="cs-CZ" dirty="0"/>
              <a:t>5.stepi (travní porosty mírného pásu)</a:t>
            </a:r>
          </a:p>
          <a:p>
            <a:r>
              <a:rPr lang="cs-CZ" dirty="0"/>
              <a:t>6.lesy mírného pásu</a:t>
            </a:r>
          </a:p>
          <a:p>
            <a:r>
              <a:rPr lang="cs-CZ" dirty="0"/>
              <a:t>7.tundra</a:t>
            </a:r>
          </a:p>
          <a:p>
            <a:r>
              <a:rPr lang="cs-CZ" dirty="0"/>
              <a:t>8.polární oblasti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0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Podnebí a vegetační pásy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47446"/>
            <a:ext cx="11506201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u="sng" dirty="0"/>
              <a:t>PODNEBNÝ PÁS			VEGETAČNÍ PÁS</a:t>
            </a:r>
            <a:endParaRPr lang="cs-CZ" dirty="0"/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Vlhký tropický pás			tropické deštné lesy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Střídavě vlhký trop. pás		savany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Trop. a subtrop. suchý p.		pouště a stepi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Subtropický pás vlhký v zimě	</a:t>
            </a:r>
            <a:r>
              <a:rPr lang="cs-CZ" sz="3000" dirty="0" smtClean="0"/>
              <a:t>středomořská </a:t>
            </a:r>
            <a:r>
              <a:rPr lang="cs-CZ" sz="3000" dirty="0"/>
              <a:t>vegetace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Subtropický pás vlhký v létě	</a:t>
            </a:r>
            <a:r>
              <a:rPr lang="cs-CZ" sz="3000" dirty="0" smtClean="0"/>
              <a:t>monzunové </a:t>
            </a:r>
            <a:r>
              <a:rPr lang="cs-CZ" sz="3000" dirty="0"/>
              <a:t>lesy (Asie)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Mírný pás suchý			stepi a pouště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Mírný pás vlhký			listnaté, smíšené a jehličnaté lesy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Polární pás				tundry a ledovce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Horské podnebí			výškové vegetační stupně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7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To je všechno</a:t>
            </a:r>
            <a:endParaRPr lang="cs-CZ" dirty="0"/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F3F263E0-FCF1-4668-9AB7-81E45733D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799280" y="1825625"/>
            <a:ext cx="6593439" cy="4715852"/>
          </a:xfrm>
        </p:spPr>
      </p:pic>
    </p:spTree>
    <p:extLst>
      <p:ext uri="{BB962C8B-B14F-4D97-AF65-F5344CB8AC3E}">
        <p14:creationId xmlns:p14="http://schemas.microsoft.com/office/powerpoint/2010/main" val="224424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143</Words>
  <Application>Microsoft Office PowerPoint</Application>
  <PresentationFormat>Širokoúhlá obrazovka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Biosféra živý obal Země</vt:lpstr>
      <vt:lpstr>Biosféra: všechny živé organizmy na Zemi</vt:lpstr>
      <vt:lpstr>Základní podmínky života na Zemi: </vt:lpstr>
      <vt:lpstr>Podmínky pro život se v různých místech naší planety liší:  </vt:lpstr>
      <vt:lpstr>Rostlinstvo i živočišstvo se přizpůsobilo:  </vt:lpstr>
      <vt:lpstr>Ekologie</vt:lpstr>
      <vt:lpstr>Typy přírodních krajin (biomů) – vegetační pásy </vt:lpstr>
      <vt:lpstr>Podnebí a vegetační pásy </vt:lpstr>
      <vt:lpstr>To je všechno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Biosféra živý obal Země</dc:title>
  <dc:creator>Jarmila Tesařová</dc:creator>
  <cp:lastModifiedBy>Jarmila Tesařová</cp:lastModifiedBy>
  <cp:revision>4</cp:revision>
  <dcterms:created xsi:type="dcterms:W3CDTF">2020-05-22T13:49:22Z</dcterms:created>
  <dcterms:modified xsi:type="dcterms:W3CDTF">2020-05-22T14:07:15Z</dcterms:modified>
</cp:coreProperties>
</file>