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1" r:id="rId4"/>
    <p:sldId id="257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51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66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31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9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62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15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7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7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5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25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75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76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9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49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27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69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5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oin.wav"/>
          </p:stSnd>
        </p:sndAc>
      </p:transition>
    </mc:Choice>
    <mc:Fallback>
      <p:transition>
        <p:cut/>
        <p:sndAc>
          <p:stSnd>
            <p:snd r:embed="rId1" name="coin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28B651-36AE-4BB0-A954-A765DC0F3392}" type="datetimeFigureOut">
              <a:rPr lang="cs-CZ" smtClean="0"/>
              <a:t>17.05.2020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507DDE-C5CC-4F55-A95F-F1E7A8FE4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16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9" name="coin.wav"/>
          </p:stSnd>
        </p:sndAc>
      </p:transition>
    </mc:Choice>
    <mc:Fallback>
      <p:transition>
        <p:cut/>
        <p:sndAc>
          <p:stSnd>
            <p:snd r:embed="rId19" name="coin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url=https://cz.depositphotos.com/vector-images/u%C4%8Ditel.html&amp;psig=AOvVaw3slj3LTOeMUVIzYKZWPpoq&amp;ust=1587731986167000&amp;source=images&amp;cd=vfe&amp;ved=0CAIQjRxqFwoTCIC2_9rI_ugCFQAAAAAdAAAAABA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SLOVNÍ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DRUHY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dirty="0" smtClean="0"/>
              <a:t>Úvod</a:t>
            </a:r>
          </a:p>
          <a:p>
            <a:endParaRPr lang="cs-CZ" dirty="0"/>
          </a:p>
          <a:p>
            <a:r>
              <a:rPr lang="cs-CZ" dirty="0" smtClean="0"/>
              <a:t>Zpracovala: Mgr. Dagmar Drahovzalová</a:t>
            </a:r>
          </a:p>
        </p:txBody>
      </p:sp>
    </p:spTree>
    <p:extLst>
      <p:ext uri="{BB962C8B-B14F-4D97-AF65-F5344CB8AC3E}">
        <p14:creationId xmlns:p14="http://schemas.microsoft.com/office/powerpoint/2010/main" val="118717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oin.wav"/>
          </p:stSnd>
        </p:sndAc>
      </p:transition>
    </mc:Choice>
    <mc:Fallback>
      <p:transition>
        <p:cut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504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SLOVNÍ DRUHY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79176" y="3487782"/>
            <a:ext cx="4420471" cy="2382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dirty="0"/>
              <a:t>Slova, která používáme, můžeme rozdělit do deseti slovních </a:t>
            </a:r>
            <a:r>
              <a:rPr lang="cs-CZ" sz="3600" dirty="0" smtClean="0"/>
              <a:t>druhů.</a:t>
            </a:r>
            <a:endParaRPr lang="cs-CZ" sz="3600" dirty="0"/>
          </a:p>
        </p:txBody>
      </p:sp>
      <p:pic>
        <p:nvPicPr>
          <p:cNvPr id="5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1" y="2611846"/>
            <a:ext cx="5219796" cy="3258601"/>
          </a:xfrm>
        </p:spPr>
      </p:pic>
    </p:spTree>
    <p:extLst>
      <p:ext uri="{BB962C8B-B14F-4D97-AF65-F5344CB8AC3E}">
        <p14:creationId xmlns:p14="http://schemas.microsoft.com/office/powerpoint/2010/main" val="283013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oin.wav"/>
          </p:stSnd>
        </p:sndAc>
      </p:transition>
    </mc:Choice>
    <mc:Fallback>
      <p:transition>
        <p:cut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8991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SLOVNÍ DRUHY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76548" y="2312126"/>
            <a:ext cx="4237156" cy="587829"/>
          </a:xfrm>
        </p:spPr>
        <p:txBody>
          <a:bodyPr/>
          <a:lstStyle/>
          <a:p>
            <a:r>
              <a:rPr lang="cs-CZ" sz="2000" u="sng" dirty="0" smtClean="0"/>
              <a:t>Slova ohebná – mění svůj tvar</a:t>
            </a:r>
            <a:endParaRPr lang="cs-CZ" sz="2000" u="sng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55371" y="2899956"/>
            <a:ext cx="3858332" cy="31220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dirty="0" smtClean="0">
                <a:solidFill>
                  <a:srgbClr val="0070C0"/>
                </a:solidFill>
              </a:rPr>
              <a:t>Podstatná jména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FFFF00"/>
                </a:solidFill>
              </a:rPr>
              <a:t>Přídavná jména 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FFC000"/>
                </a:solidFill>
              </a:rPr>
              <a:t>Zájmena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FF0000"/>
                </a:solidFill>
              </a:rPr>
              <a:t>Číslovky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Slovesa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94850" y="2442755"/>
            <a:ext cx="4404123" cy="457200"/>
          </a:xfrm>
        </p:spPr>
        <p:txBody>
          <a:bodyPr/>
          <a:lstStyle/>
          <a:p>
            <a:r>
              <a:rPr lang="cs-CZ" sz="2000" u="sng" dirty="0" smtClean="0"/>
              <a:t>Slova neohebná – nemění svůj tvar</a:t>
            </a:r>
            <a:endParaRPr lang="cs-CZ" sz="2000" u="sng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498080" y="2899956"/>
            <a:ext cx="3400894" cy="329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dirty="0" smtClean="0">
                <a:solidFill>
                  <a:srgbClr val="7030A0"/>
                </a:solidFill>
              </a:rPr>
              <a:t>Příslovce</a:t>
            </a:r>
          </a:p>
          <a:p>
            <a:pPr marL="0" indent="0">
              <a:buNone/>
            </a:pPr>
            <a:r>
              <a:rPr lang="cs-CZ" sz="3000" b="1" dirty="0" smtClean="0">
                <a:solidFill>
                  <a:srgbClr val="00B0F0"/>
                </a:solidFill>
              </a:rPr>
              <a:t>Předložky</a:t>
            </a:r>
          </a:p>
          <a:p>
            <a:pPr marL="0" indent="0">
              <a:buNone/>
            </a:pPr>
            <a:r>
              <a:rPr lang="cs-CZ" sz="3000" b="1" dirty="0" smtClean="0">
                <a:solidFill>
                  <a:srgbClr val="92D050"/>
                </a:solidFill>
              </a:rPr>
              <a:t>Spojky</a:t>
            </a:r>
          </a:p>
          <a:p>
            <a:pPr marL="0" indent="0">
              <a:buNone/>
            </a:pPr>
            <a:r>
              <a:rPr lang="cs-CZ" sz="3000" b="1" dirty="0" smtClean="0">
                <a:solidFill>
                  <a:srgbClr val="00B050"/>
                </a:solidFill>
              </a:rPr>
              <a:t>Částice</a:t>
            </a:r>
          </a:p>
          <a:p>
            <a:pPr marL="0" indent="0">
              <a:buNone/>
            </a:pPr>
            <a:r>
              <a:rPr lang="cs-CZ" sz="3000" b="1" dirty="0" smtClean="0">
                <a:solidFill>
                  <a:schemeClr val="accent6">
                    <a:lumMod val="50000"/>
                  </a:schemeClr>
                </a:solidFill>
              </a:rPr>
              <a:t>Citoslovce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1" descr="Učitel Stock vektory, Royalty Free Učitel Ilustrace | Depositphotos®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49" y="3500846"/>
            <a:ext cx="1406708" cy="222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28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oin.wav"/>
          </p:stSnd>
        </p:sndAc>
      </p:transition>
    </mc:Choice>
    <mc:Fallback>
      <p:transition>
        <p:cut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spcBef>
                <a:spcPts val="1000"/>
              </a:spcBef>
              <a:buClr>
                <a:prstClr val="black"/>
              </a:buClr>
              <a:defRPr/>
            </a:pPr>
            <a:r>
              <a:rPr lang="cs-CZ" cap="all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  <a:hlinkClick r:id="rId3"/>
              </a:rPr>
              <a:t>http://office.microsoft.com</a:t>
            </a:r>
            <a:endParaRPr lang="cs-CZ" cap="all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000"/>
              </a:spcBef>
              <a:buClr>
                <a:prstClr val="black"/>
              </a:buClr>
              <a:defRPr/>
            </a:pPr>
            <a:r>
              <a:rPr lang="cs-CZ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Není-li uvedeno jinak, je materiál dílem autorky podle učebních osnov odpovídajících ŠVP vyučovaných podle učebnic:</a:t>
            </a: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</a:pPr>
            <a:r>
              <a:rPr lang="cs-CZ" cap="all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Konůpková</a:t>
            </a:r>
            <a:r>
              <a:rPr lang="cs-CZ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cap="all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monika</a:t>
            </a:r>
            <a:r>
              <a:rPr lang="cs-CZ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marková hana, Český jazyk 2, učebnice pro 2. ročník základní školy , nová škola, s.r.o. 2014</a:t>
            </a: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</a:pPr>
            <a:r>
              <a:rPr lang="cs-CZ" cap="all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Isbn</a:t>
            </a:r>
            <a:r>
              <a:rPr lang="cs-CZ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978-80-7289-614-1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46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oin.wav"/>
          </p:stSnd>
        </p:sndAc>
      </p:transition>
    </mc:Choice>
    <mc:Fallback>
      <p:transition>
        <p:cut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96</Words>
  <Application>Microsoft Office PowerPoint</Application>
  <PresentationFormat>Širokoúhlá obrazovka</PresentationFormat>
  <Paragraphs>24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Organika</vt:lpstr>
      <vt:lpstr>SLOVNÍ  DRUHY</vt:lpstr>
      <vt:lpstr>SLOVNÍ DRUHY</vt:lpstr>
      <vt:lpstr>SLOVNÍ DRUHY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SLOVNÍ  DRUHY</dc:title>
  <dc:creator>Dagmar Drahovzalová</dc:creator>
  <cp:lastModifiedBy>Dagmar Drahovzalová</cp:lastModifiedBy>
  <cp:revision>3</cp:revision>
  <dcterms:created xsi:type="dcterms:W3CDTF">2020-05-17T13:55:48Z</dcterms:created>
  <dcterms:modified xsi:type="dcterms:W3CDTF">2020-05-17T14:18:14Z</dcterms:modified>
</cp:coreProperties>
</file>