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2929-2840-41E7-ACD4-E0C456286181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3E77-7E95-4C8F-82FC-18BF7432E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402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2929-2840-41E7-ACD4-E0C456286181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3E77-7E95-4C8F-82FC-18BF7432E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781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2929-2840-41E7-ACD4-E0C456286181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3E77-7E95-4C8F-82FC-18BF7432E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043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2929-2840-41E7-ACD4-E0C456286181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3E77-7E95-4C8F-82FC-18BF7432E5B5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0466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2929-2840-41E7-ACD4-E0C456286181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3E77-7E95-4C8F-82FC-18BF7432E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268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2929-2840-41E7-ACD4-E0C456286181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3E77-7E95-4C8F-82FC-18BF7432E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758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2929-2840-41E7-ACD4-E0C456286181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3E77-7E95-4C8F-82FC-18BF7432E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173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2929-2840-41E7-ACD4-E0C456286181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3E77-7E95-4C8F-82FC-18BF7432E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56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2929-2840-41E7-ACD4-E0C456286181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3E77-7E95-4C8F-82FC-18BF7432E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102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2929-2840-41E7-ACD4-E0C456286181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3E77-7E95-4C8F-82FC-18BF7432E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007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2929-2840-41E7-ACD4-E0C456286181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3E77-7E95-4C8F-82FC-18BF7432E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556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2929-2840-41E7-ACD4-E0C456286181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3E77-7E95-4C8F-82FC-18BF7432E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878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2929-2840-41E7-ACD4-E0C456286181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3E77-7E95-4C8F-82FC-18BF7432E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751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2929-2840-41E7-ACD4-E0C456286181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3E77-7E95-4C8F-82FC-18BF7432E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662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2929-2840-41E7-ACD4-E0C456286181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3E77-7E95-4C8F-82FC-18BF7432E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0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2929-2840-41E7-ACD4-E0C456286181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3E77-7E95-4C8F-82FC-18BF7432E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507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2929-2840-41E7-ACD4-E0C456286181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3E77-7E95-4C8F-82FC-18BF7432E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863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052929-2840-41E7-ACD4-E0C456286181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A43E77-7E95-4C8F-82FC-18BF7432E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43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9" name="camera.wav"/>
          </p:stSnd>
        </p:sndAc>
      </p:transition>
    </mc:Choice>
    <mc:Fallback>
      <p:transition spd="slow">
        <p:fade/>
        <p:sndAc>
          <p:stSnd>
            <p:snd r:embed="rId19" name="camera.wav"/>
          </p:stSnd>
        </p:sndAc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51012" y="548641"/>
            <a:ext cx="8689976" cy="1920239"/>
          </a:xfrm>
        </p:spPr>
        <p:txBody>
          <a:bodyPr>
            <a:normAutofit/>
          </a:bodyPr>
          <a:lstStyle/>
          <a:p>
            <a:r>
              <a:rPr lang="cs-CZ" sz="7200" dirty="0" smtClean="0"/>
              <a:t>ANIMALS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51012" y="2965269"/>
            <a:ext cx="8689976" cy="2952205"/>
          </a:xfrm>
        </p:spPr>
        <p:txBody>
          <a:bodyPr>
            <a:normAutofit/>
          </a:bodyPr>
          <a:lstStyle/>
          <a:p>
            <a:r>
              <a:rPr lang="cs-CZ" dirty="0" smtClean="0"/>
              <a:t>Anglický jazyk</a:t>
            </a:r>
          </a:p>
          <a:p>
            <a:r>
              <a:rPr lang="cs-CZ" dirty="0" smtClean="0"/>
              <a:t>1. + 2. Třída</a:t>
            </a:r>
          </a:p>
          <a:p>
            <a:r>
              <a:rPr lang="cs-CZ" dirty="0" smtClean="0"/>
              <a:t>Zpracovala: </a:t>
            </a:r>
          </a:p>
          <a:p>
            <a:r>
              <a:rPr lang="cs-CZ" dirty="0" smtClean="0"/>
              <a:t>Mgr. Dagmar Drahovzalová</a:t>
            </a:r>
          </a:p>
          <a:p>
            <a:r>
              <a:rPr lang="cs-CZ" dirty="0" smtClean="0"/>
              <a:t>Mgr. Ivana Dostálová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3312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lnSpc>
                <a:spcPct val="110000"/>
              </a:lnSpc>
              <a:buClr>
                <a:prstClr val="black"/>
              </a:buClr>
              <a:defRPr/>
            </a:pPr>
            <a:r>
              <a:rPr lang="cs-CZ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  <a:hlinkClick r:id="rId3"/>
              </a:rPr>
              <a:t>http://office.microsoft.com</a:t>
            </a:r>
            <a:endParaRPr lang="cs-CZ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  <a:buClr>
                <a:prstClr val="black"/>
              </a:buClr>
              <a:defRPr/>
            </a:pP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Není-li uvedeno jinak, je materiál dílem autorky podle učebních osnov odpovídajících ŠVP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411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9901" y="130630"/>
            <a:ext cx="10364451" cy="914400"/>
          </a:xfrm>
        </p:spPr>
        <p:txBody>
          <a:bodyPr/>
          <a:lstStyle/>
          <a:p>
            <a:r>
              <a:rPr lang="cs-CZ" dirty="0" smtClean="0"/>
              <a:t>A dog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35" y="2018839"/>
            <a:ext cx="5949224" cy="3971107"/>
          </a:xfrm>
        </p:spPr>
      </p:pic>
      <p:sp>
        <p:nvSpPr>
          <p:cNvPr id="5" name="Obdélník 4"/>
          <p:cNvSpPr/>
          <p:nvPr/>
        </p:nvSpPr>
        <p:spPr>
          <a:xfrm>
            <a:off x="1237129" y="1156447"/>
            <a:ext cx="10185201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cs-CZ" sz="4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cs-CZ" sz="40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cs-CZ" sz="4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dogs</a:t>
            </a:r>
            <a:r>
              <a:rPr lang="cs-CZ" sz="4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/aj </a:t>
            </a:r>
            <a:r>
              <a:rPr lang="cs-CZ" sz="4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lajk</a:t>
            </a:r>
            <a:r>
              <a:rPr lang="cs-CZ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dogs</a:t>
            </a:r>
            <a:r>
              <a:rPr lang="cs-CZ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cs-CZ" sz="4000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Mám rád psy.</a:t>
            </a:r>
            <a:endParaRPr lang="cs-CZ" sz="40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81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49026"/>
          </a:xfrm>
        </p:spPr>
        <p:txBody>
          <a:bodyPr/>
          <a:lstStyle/>
          <a:p>
            <a:r>
              <a:rPr lang="cs-CZ" dirty="0" smtClean="0"/>
              <a:t>A </a:t>
            </a:r>
            <a:r>
              <a:rPr lang="cs-CZ" dirty="0" err="1" smtClean="0"/>
              <a:t>cat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478" y="2349127"/>
            <a:ext cx="5691957" cy="4268968"/>
          </a:xfrm>
        </p:spPr>
      </p:pic>
      <p:sp>
        <p:nvSpPr>
          <p:cNvPr id="5" name="Obdélník 4"/>
          <p:cNvSpPr/>
          <p:nvPr/>
        </p:nvSpPr>
        <p:spPr>
          <a:xfrm>
            <a:off x="2631734" y="1598152"/>
            <a:ext cx="8274829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cs-CZ" sz="4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cs-CZ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cats</a:t>
            </a:r>
            <a:r>
              <a:rPr lang="cs-CZ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/aj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lajk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kets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cs-CZ" sz="4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Mám rád kočky</a:t>
            </a:r>
            <a:r>
              <a:rPr lang="cs-CZ" sz="3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9299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44523"/>
          </a:xfrm>
        </p:spPr>
        <p:txBody>
          <a:bodyPr/>
          <a:lstStyle/>
          <a:p>
            <a:r>
              <a:rPr lang="cs-CZ" dirty="0" smtClean="0"/>
              <a:t>A </a:t>
            </a:r>
            <a:r>
              <a:rPr lang="cs-CZ" dirty="0" err="1" smtClean="0"/>
              <a:t>pig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910" y="2312126"/>
            <a:ext cx="6082088" cy="4054725"/>
          </a:xfrm>
        </p:spPr>
      </p:pic>
      <p:sp>
        <p:nvSpPr>
          <p:cNvPr id="5" name="Obdélník 4"/>
          <p:cNvSpPr/>
          <p:nvPr/>
        </p:nvSpPr>
        <p:spPr>
          <a:xfrm>
            <a:off x="1946366" y="1480887"/>
            <a:ext cx="8948057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cs-CZ" sz="4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cs-CZ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pigs</a:t>
            </a:r>
            <a:r>
              <a:rPr lang="cs-CZ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/aj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lajk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pigs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cs-CZ" sz="4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Mám rád prasata.</a:t>
            </a:r>
          </a:p>
        </p:txBody>
      </p:sp>
    </p:spTree>
    <p:extLst>
      <p:ext uri="{BB962C8B-B14F-4D97-AF65-F5344CB8AC3E}">
        <p14:creationId xmlns:p14="http://schemas.microsoft.com/office/powerpoint/2010/main" val="2271604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92272"/>
          </a:xfrm>
        </p:spPr>
        <p:txBody>
          <a:bodyPr/>
          <a:lstStyle/>
          <a:p>
            <a:r>
              <a:rPr lang="cs-CZ" dirty="0" smtClean="0"/>
              <a:t>A </a:t>
            </a:r>
            <a:r>
              <a:rPr lang="cs-CZ" dirty="0" err="1" smtClean="0"/>
              <a:t>rabbit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89" y="1988835"/>
            <a:ext cx="4963222" cy="4132423"/>
          </a:xfrm>
        </p:spPr>
      </p:pic>
      <p:sp>
        <p:nvSpPr>
          <p:cNvPr id="6" name="Obdélník 5"/>
          <p:cNvSpPr/>
          <p:nvPr/>
        </p:nvSpPr>
        <p:spPr>
          <a:xfrm>
            <a:off x="1614431" y="1267099"/>
            <a:ext cx="9520107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cs-CZ" sz="40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cs-CZ" sz="4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rabbits</a:t>
            </a:r>
            <a:r>
              <a:rPr lang="cs-CZ" sz="4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aj </a:t>
            </a:r>
            <a:r>
              <a:rPr lang="cs-CZ" sz="4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lajk</a:t>
            </a:r>
            <a:r>
              <a:rPr lang="cs-CZ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rebits</a:t>
            </a:r>
            <a:r>
              <a:rPr lang="cs-CZ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cs-CZ" sz="40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Mám rád králíky.</a:t>
            </a:r>
            <a:endParaRPr lang="cs-CZ" sz="40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535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9600" dirty="0" smtClean="0"/>
              <a:t>I </a:t>
            </a:r>
            <a:r>
              <a:rPr lang="cs-CZ" sz="9600" dirty="0" err="1" smtClean="0"/>
              <a:t>like</a:t>
            </a:r>
            <a:r>
              <a:rPr lang="cs-CZ" sz="9600" dirty="0" smtClean="0"/>
              <a:t> …</a:t>
            </a:r>
            <a:endParaRPr lang="cs-CZ" sz="9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986" y="2366963"/>
            <a:ext cx="7222027" cy="3424237"/>
          </a:xfrm>
        </p:spPr>
      </p:pic>
    </p:spTree>
    <p:extLst>
      <p:ext uri="{BB962C8B-B14F-4D97-AF65-F5344CB8AC3E}">
        <p14:creationId xmlns:p14="http://schemas.microsoft.com/office/powerpoint/2010/main" val="2094839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9600" dirty="0"/>
              <a:t>I </a:t>
            </a:r>
            <a:r>
              <a:rPr lang="cs-CZ" sz="9600" dirty="0" err="1"/>
              <a:t>like</a:t>
            </a:r>
            <a:r>
              <a:rPr lang="cs-CZ" sz="9600" dirty="0"/>
              <a:t> …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336" y="2097128"/>
            <a:ext cx="6255578" cy="3898723"/>
          </a:xfrm>
        </p:spPr>
      </p:pic>
    </p:spTree>
    <p:extLst>
      <p:ext uri="{BB962C8B-B14F-4D97-AF65-F5344CB8AC3E}">
        <p14:creationId xmlns:p14="http://schemas.microsoft.com/office/powerpoint/2010/main" val="2589448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9600" dirty="0"/>
              <a:t>I </a:t>
            </a:r>
            <a:r>
              <a:rPr lang="cs-CZ" sz="9600" dirty="0" err="1"/>
              <a:t>like</a:t>
            </a:r>
            <a:r>
              <a:rPr lang="cs-CZ" sz="9600" dirty="0"/>
              <a:t> …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346" y="2214694"/>
            <a:ext cx="5835307" cy="3759518"/>
          </a:xfrm>
        </p:spPr>
      </p:pic>
    </p:spTree>
    <p:extLst>
      <p:ext uri="{BB962C8B-B14F-4D97-AF65-F5344CB8AC3E}">
        <p14:creationId xmlns:p14="http://schemas.microsoft.com/office/powerpoint/2010/main" val="1466674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9600" dirty="0"/>
              <a:t>I </a:t>
            </a:r>
            <a:r>
              <a:rPr lang="cs-CZ" sz="9600" dirty="0" err="1"/>
              <a:t>like</a:t>
            </a:r>
            <a:r>
              <a:rPr lang="cs-CZ" sz="9600" dirty="0"/>
              <a:t> …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30" y="2360363"/>
            <a:ext cx="8155139" cy="3413420"/>
          </a:xfrm>
        </p:spPr>
      </p:pic>
    </p:spTree>
    <p:extLst>
      <p:ext uri="{BB962C8B-B14F-4D97-AF65-F5344CB8AC3E}">
        <p14:creationId xmlns:p14="http://schemas.microsoft.com/office/powerpoint/2010/main" val="3374107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Kapka</Template>
  <TotalTime>48</TotalTime>
  <Words>110</Words>
  <Application>Microsoft Office PowerPoint</Application>
  <PresentationFormat>Širokoúhlá obrazovka</PresentationFormat>
  <Paragraphs>21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Tw Cen MT</vt:lpstr>
      <vt:lpstr>Kapka</vt:lpstr>
      <vt:lpstr>ANIMALS</vt:lpstr>
      <vt:lpstr>A dog</vt:lpstr>
      <vt:lpstr>A cat</vt:lpstr>
      <vt:lpstr>A pig</vt:lpstr>
      <vt:lpstr>A rabbit</vt:lpstr>
      <vt:lpstr>I like …</vt:lpstr>
      <vt:lpstr>I like …</vt:lpstr>
      <vt:lpstr>I like …</vt:lpstr>
      <vt:lpstr>I like …</vt:lpstr>
      <vt:lpstr>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</dc:title>
  <dc:creator>Dagmar Drahovzalová</dc:creator>
  <cp:lastModifiedBy>Dagmar Drahovzalová</cp:lastModifiedBy>
  <cp:revision>6</cp:revision>
  <dcterms:created xsi:type="dcterms:W3CDTF">2020-04-23T14:45:56Z</dcterms:created>
  <dcterms:modified xsi:type="dcterms:W3CDTF">2020-04-23T15:34:12Z</dcterms:modified>
</cp:coreProperties>
</file>