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02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194686"/>
      </p:ext>
    </p:extLst>
  </p:cSld>
  <p:clrMapOvr>
    <a:masterClrMapping/>
  </p:clrMapOvr>
  <p:transition spd="slow">
    <p:wipe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126399"/>
      </p:ext>
    </p:extLst>
  </p:cSld>
  <p:clrMapOvr>
    <a:masterClrMapping/>
  </p:clrMapOvr>
  <p:transition spd="slow">
    <p:wipe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412770"/>
      </p:ext>
    </p:extLst>
  </p:cSld>
  <p:clrMapOvr>
    <a:masterClrMapping/>
  </p:clrMapOvr>
  <p:transition spd="slow">
    <p:wipe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35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144102"/>
      </p:ext>
    </p:extLst>
  </p:cSld>
  <p:clrMapOvr>
    <a:masterClrMapping/>
  </p:clrMapOvr>
  <p:transition spd="slow">
    <p:wipe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55809"/>
      </p:ext>
    </p:extLst>
  </p:cSld>
  <p:clrMapOvr>
    <a:masterClrMapping/>
  </p:clrMapOvr>
  <p:transition spd="slow">
    <p:wipe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275193"/>
      </p:ext>
    </p:extLst>
  </p:cSld>
  <p:clrMapOvr>
    <a:masterClrMapping/>
  </p:clrMapOvr>
  <p:transition spd="slow">
    <p:wipe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39299"/>
      </p:ext>
    </p:extLst>
  </p:cSld>
  <p:clrMapOvr>
    <a:masterClrMapping/>
  </p:clrMapOvr>
  <p:transition spd="slow">
    <p:wipe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227524"/>
      </p:ext>
    </p:extLst>
  </p:cSld>
  <p:clrMapOvr>
    <a:masterClrMapping/>
  </p:clrMapOvr>
  <p:transition spd="slow">
    <p:wipe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365216"/>
      </p:ext>
    </p:extLst>
  </p:cSld>
  <p:clrMapOvr>
    <a:masterClrMapping/>
  </p:clrMapOvr>
  <p:transition spd="slow">
    <p:wipe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6301BCC-629C-475E-925C-740BF510DB43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4DFD325-9C9D-43F4-8613-494EC71A65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55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wipe/>
    <p:sndAc>
      <p:stSnd>
        <p:snd r:embed="rId13" name="coin.wav"/>
      </p:stSnd>
    </p:sndAc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Příprava násobení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Matematika </a:t>
            </a:r>
          </a:p>
          <a:p>
            <a:r>
              <a:rPr lang="cs-CZ" dirty="0" smtClean="0"/>
              <a:t>2.třída</a:t>
            </a:r>
          </a:p>
          <a:p>
            <a:r>
              <a:rPr lang="cs-CZ" dirty="0" smtClean="0"/>
              <a:t>Zpracovala: Mgr. Dagmar Drahovzalová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4057092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„Čtyři po šesti …“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0689" y="2857141"/>
            <a:ext cx="4046599" cy="3034949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3" r="16085"/>
          <a:stretch/>
        </p:blipFill>
        <p:spPr>
          <a:xfrm rot="5400000">
            <a:off x="2232811" y="2153699"/>
            <a:ext cx="4166315" cy="4561550"/>
          </a:xfrm>
        </p:spPr>
      </p:pic>
    </p:spTree>
    <p:extLst>
      <p:ext uri="{BB962C8B-B14F-4D97-AF65-F5344CB8AC3E}">
        <p14:creationId xmlns:p14="http://schemas.microsoft.com/office/powerpoint/2010/main" val="1602397112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4679" y="677310"/>
            <a:ext cx="7729728" cy="1188720"/>
          </a:xfrm>
        </p:spPr>
        <p:txBody>
          <a:bodyPr/>
          <a:lstStyle/>
          <a:p>
            <a:r>
              <a:rPr lang="cs-CZ" dirty="0" smtClean="0"/>
              <a:t>Úkol 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97680" y="2638044"/>
            <a:ext cx="5603965" cy="3101982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Skládejte.</a:t>
            </a:r>
          </a:p>
          <a:p>
            <a:endParaRPr lang="cs-CZ" sz="4800" b="1" dirty="0">
              <a:solidFill>
                <a:srgbClr val="FF0000"/>
              </a:solidFill>
            </a:endParaRPr>
          </a:p>
          <a:p>
            <a:r>
              <a:rPr lang="cs-CZ" sz="4800" b="1" dirty="0" smtClean="0">
                <a:solidFill>
                  <a:srgbClr val="FF0000"/>
                </a:solidFill>
              </a:rPr>
              <a:t>Procvičujte.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5418256" cy="387399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sz="2400" dirty="0" smtClean="0"/>
              <a:t>Hodně radosti a fantazie při učení!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4157305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Foto – archiv autorky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9176713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143692"/>
            <a:ext cx="7729728" cy="1606732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Skládáme řady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říkáme: „Dvě řady po sedmi …“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0649" y="2439095"/>
            <a:ext cx="4482876" cy="336215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23" y="1965447"/>
            <a:ext cx="6039426" cy="4529570"/>
          </a:xfrm>
        </p:spPr>
      </p:pic>
    </p:spTree>
    <p:extLst>
      <p:ext uri="{BB962C8B-B14F-4D97-AF65-F5344CB8AC3E}">
        <p14:creationId xmlns:p14="http://schemas.microsoft.com/office/powerpoint/2010/main" val="3698573298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„Jedna řada po dvou …“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65" y="2324918"/>
            <a:ext cx="5574612" cy="418096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5887" y="2831251"/>
            <a:ext cx="4199573" cy="3149680"/>
          </a:xfrm>
        </p:spPr>
      </p:pic>
    </p:spTree>
    <p:extLst>
      <p:ext uri="{BB962C8B-B14F-4D97-AF65-F5344CB8AC3E}">
        <p14:creationId xmlns:p14="http://schemas.microsoft.com/office/powerpoint/2010/main" val="898118149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„Čtyři řady po čtyřech …“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71" y="2638043"/>
            <a:ext cx="5135232" cy="3851423"/>
          </a:xfrm>
        </p:spPr>
      </p:pic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9919" y="3124273"/>
            <a:ext cx="3889841" cy="2917381"/>
          </a:xfrm>
        </p:spPr>
      </p:pic>
    </p:spTree>
    <p:extLst>
      <p:ext uri="{BB962C8B-B14F-4D97-AF65-F5344CB8AC3E}">
        <p14:creationId xmlns:p14="http://schemas.microsoft.com/office/powerpoint/2010/main" val="2064190240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 Pět řad po sedmi …“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30" y="2285759"/>
            <a:ext cx="5405197" cy="405389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7225" y="2808963"/>
            <a:ext cx="4009989" cy="3007491"/>
          </a:xfrm>
        </p:spPr>
      </p:pic>
    </p:spTree>
    <p:extLst>
      <p:ext uri="{BB962C8B-B14F-4D97-AF65-F5344CB8AC3E}">
        <p14:creationId xmlns:p14="http://schemas.microsoft.com/office/powerpoint/2010/main" val="3478834164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„Jedna řada po pěti …“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44" y="2333841"/>
            <a:ext cx="5352945" cy="401470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9807" y="2835680"/>
            <a:ext cx="4014709" cy="3011032"/>
          </a:xfrm>
        </p:spPr>
      </p:pic>
    </p:spTree>
    <p:extLst>
      <p:ext uri="{BB962C8B-B14F-4D97-AF65-F5344CB8AC3E}">
        <p14:creationId xmlns:p14="http://schemas.microsoft.com/office/powerpoint/2010/main" val="1501012264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„Osm řad po osmi …“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182" y="2638425"/>
            <a:ext cx="5196191" cy="389714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3691" y="3125568"/>
            <a:ext cx="3897143" cy="2922857"/>
          </a:xfrm>
        </p:spPr>
      </p:pic>
    </p:spTree>
    <p:extLst>
      <p:ext uri="{BB962C8B-B14F-4D97-AF65-F5344CB8AC3E}">
        <p14:creationId xmlns:p14="http://schemas.microsoft.com/office/powerpoint/2010/main" val="2550812554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„Tři řady po jednom (jedné)…“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04" y="2373028"/>
            <a:ext cx="5039436" cy="377957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38387" y="2845476"/>
            <a:ext cx="3779578" cy="2834684"/>
          </a:xfrm>
        </p:spPr>
      </p:pic>
    </p:spTree>
    <p:extLst>
      <p:ext uri="{BB962C8B-B14F-4D97-AF65-F5344CB8AC3E}">
        <p14:creationId xmlns:p14="http://schemas.microsoft.com/office/powerpoint/2010/main" val="1392890142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„Šest řad po třech …“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107" y="2426691"/>
            <a:ext cx="5109105" cy="383182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2724" y="2870146"/>
            <a:ext cx="3872426" cy="2904319"/>
          </a:xfrm>
        </p:spPr>
      </p:pic>
    </p:spTree>
    <p:extLst>
      <p:ext uri="{BB962C8B-B14F-4D97-AF65-F5344CB8AC3E}">
        <p14:creationId xmlns:p14="http://schemas.microsoft.com/office/powerpoint/2010/main" val="389530889"/>
      </p:ext>
    </p:extLst>
  </p:cSld>
  <p:clrMapOvr>
    <a:masterClrMapping/>
  </p:clrMapOvr>
  <p:transition spd="slow">
    <p:wipe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48</TotalTime>
  <Words>80</Words>
  <Application>Microsoft Office PowerPoint</Application>
  <PresentationFormat>Širokoúhlá obrazovka</PresentationFormat>
  <Paragraphs>29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Parcel</vt:lpstr>
      <vt:lpstr>Příprava násobení</vt:lpstr>
      <vt:lpstr>Skládáme řady  říkáme: „Dvě řady po sedmi …“</vt:lpstr>
      <vt:lpstr>„Jedna řada po dvou …“</vt:lpstr>
      <vt:lpstr>„Čtyři řady po čtyřech …“</vt:lpstr>
      <vt:lpstr>„ Pět řad po sedmi …“</vt:lpstr>
      <vt:lpstr>„Jedna řada po pěti …“</vt:lpstr>
      <vt:lpstr>„Osm řad po osmi …“</vt:lpstr>
      <vt:lpstr>„Tři řady po jednom (jedné)…“</vt:lpstr>
      <vt:lpstr>„Šest řad po třech …“</vt:lpstr>
      <vt:lpstr>„Čtyři po šesti …“</vt:lpstr>
      <vt:lpstr>Úkol :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násobení</dc:title>
  <dc:creator>Dagmar Drahovzalová</dc:creator>
  <cp:lastModifiedBy>Dagmar Drahovzalová</cp:lastModifiedBy>
  <cp:revision>5</cp:revision>
  <dcterms:created xsi:type="dcterms:W3CDTF">2020-03-26T14:40:11Z</dcterms:created>
  <dcterms:modified xsi:type="dcterms:W3CDTF">2020-03-26T15:28:31Z</dcterms:modified>
</cp:coreProperties>
</file>